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文旅GEO内容工厂：规模化内容生产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掌握文旅GEO内容工厂：规模化内容生产的核心概念、理论框架与关键术语，理解其在数字文旅学科体系中的定位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能够运用文旅GEO内容工厂：规模化内容生产的理论工具分析实践问题，具备方案设计与评估的基本能力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某省级文旅集团的数字营销总监面临一个难题：集团旗下有50多个景区和文旅项目，每个都需要GEO优化。传统的内容生产模式——每个景区配一个文案——成本太高。如果只做重点景区，长尾景区的AI可见性就会持续为零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这位总监引入了"GEO内容工厂"模式：建立标准化的内容模板（每个景区一套模板，包含基本信息、场景攻略、FAQ、文化故事）；使用AI写作工具批量生成初稿；人工审核和润色确保质量和品牌一致性；技术工具自动完成Schema标记和多平台分发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结果：50个景区的内容建设从"不可能完成的任务"变成了"三个月搞定"。整体AI可见性从12%提升到45%，人均内容产出效率提升了8倍。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GEO内容工厂的概念与架构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为什么需要内容工厂  |  10.1.2 内容工厂的架构  |  10.1.3 内容工厂的运作流程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内容模板与标准化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内容模板的价值  |  10.2.2 文旅GEO内容模板体系  |  10.2.3 模板的定制化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AI辅助内容生产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AI在内容生产中的角色  |  10.3.2 AI辅助工作流  |  10.3.3 常用AI工具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质量控制体系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GEO内容质量标准  |  10.4.2 质量审核流程  |  10.4.3 效果反馈循环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内容工厂的实施路径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小规模起步  |  10.5.2 中规模扩展  |  10.5.3 大规模运营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GEO内容工厂的概念与架构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GEO内容工厂的概念与架构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为什么需要内容工厂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对内容的需求量远超传统营销——一个景区可能需要100+篇不同维度的内容才能实现充分的语义覆盖。传统的手工内容生产模式无法满足GEO的规模化需求。内容工厂的核心价值在于：标准化——确保所有内容符合GEO质量标准；规模化——以工业化方式生产内容，降低成本；持续化——建立持续的内容更新和优化机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对内容的需求量远超传统营销——一个景区可能需要100+篇不同维度的内容才能实现充分的语义覆盖。传统的手工内容生产模式无法满足GEO的规模化需求。内容工厂的核心价值在于：标准化——确保所有内容符合GEO质量标准；规模化——以工业化方式生产内容，降低成本；持续化——建立持续的内容更新和优化机制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GEO内容工厂的概念与架构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10.1.2 内容工厂的架构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内容策略层。 制定内容战略和规划——确定内容矩阵、制定质量标准、规划生产节奏。角色：内容策略师、GEO分析师。
 内容生产层。 执行内容创作——撰写文案、制作多媒体、实施结构化标记。角色：内容创作者、设计师、技术工程师。
 内容管理层。 管理内容资产——存储、分类、版本控制、多平台分发。角色：内容管理员、技术工程师。
 内容评估层。 评估内容效果——监测AI可见性、分析内容表现、提供优化建议。角色：数据分析师。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内容策略层。 制定内容战略和规划——确定内容矩阵、制定质量标准、规划生产节奏。角色：内容策略师、GEO分析师。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内容生产层。 执行内容创作——撰写文案、制作多媒体、实施结构化标记。角色：内容创作者、设计师、技术工程师。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内容管理层。 管理内容资产——存储、分类、版本控制、多平台分发。角色：内容管理员、技术工程师。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内容评估层。 评估内容效果——监测AI可见性、分析内容表现、提供优化建议。角色：数据分析师。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GEO内容工厂的概念与架构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10.1.3 内容工厂的运作流程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需求输入→内容策划→内容生产→质量审核→技术处理→多平台分发→效果评估→优化迭代。
 每个环节都有明确的标准、工具和产出物。整个流程以周为单位循环运转。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需求输入→内容策划→内容生产→质量审核→技术处理→多平台分发→效果评估→优化迭代。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每个环节都有明确的标准、工具和产出物。整个流程以周为单位循环运转。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GEO内容工厂的概念与架构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为什么需要内容工厂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对内容的需求量远超传统营销——一个景区可能需要100+篇不同维度的内容才能实现充分的语义覆盖。传统的手工内容生产模式无法满足GEO的规模化需求。内容工厂的核心价值在于：标准化——确保所有内容符合GEO质量标准；规模化——以工业化方式生产内容，降低成本；持续化——建立持续的内容更新和优化机制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内容工厂的架构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内容策略层。 制定内容战略和规划——确定内容矩阵、制定质量标准、规划生产节奏。角色：内容策略师、GEO分析师。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10.1.3 内容工厂的运作流程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需求输入→内容策划→内容生产→质量审核→技术处理→多平台分发→效果评估→优化迭代。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内容模板与标准化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内容模板与标准化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10.2.1 内容模板的价值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模板是GEO内容工厂的核心工具。好的模板确保：覆盖完整——所有必要的语义维度都不遗漏；结构规范——所有内容符合AI友好的格式要求；质量一致——不同人生产的内容质量保持一致；效率提升——创作者不需要从零开始设计结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模板是GEO内容工厂的核心工具。好的模板确保：覆盖完整——所有必要的语义维度都不遗漏；结构规范——所有内容符合AI友好的格式要求；质量一致——不同人生产的内容质量保持一致；效率提升——创作者不需要从零开始设计结构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内容模板与标准化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10.2.2 文旅GEO内容模板体系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景区基础信息模板。 概览、历史背景、核心特色、游览信息、交通指南、周边配套。
 场景攻略模板。 适用人群、最佳季节、建议时长、推荐路线、注意事项、常见问题。
 FAQ模板。 标准问题列表（门票、交通、时间、餐饮、住宿、特色）、标准答案格式（直接回答+补充信息+温馨提示）。
 文化故事模板。 故事主题、历史背景、关键人物、文化意义、体验建议。
 对比分析模板。 对比维度（定位、特色、价格、体验）、对比表格、选择建议。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景区基础信息模板。 概览、历史背景、核心特色、游览信息、交通指南、周边配套。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场景攻略模板。 适用人群、最佳季节、建议时长、推荐路线、注意事项、常见问题。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FAQ模板。 标准问题列表（门票、交通、时间、餐饮、住宿、特色）、标准答案格式（直接回答+补充信息+温馨提示）。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文化故事模板。 故事主题、历史背景、关键人物、文化意义、体验建议。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对比分析模板。 对比维度（定位、特色、价格、体验）、对比表格、选择建议。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内容模板与标准化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10.2.3 模板的定制化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板不是"填空题"，而是"脚手架"——提供结构框架，内容仍需根据具体品牌进行定制化创作。关键定制点：品牌独特的价值主张（每个模板中的"差异化"段落）；品牌专属的故事和文化（模板中的"文化故事"模块）；品牌特定的数据和事实（模板中的所有事实数据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板不是"填空题"，而是"脚手架"——提供结构框架，内容仍需根据具体品牌进行定制化创作。关键定制点：品牌独特的价值主张（每个模板中的"差异化"段落）；品牌专属的故事和文化（模板中的"文化故事"模块）；品牌特定的数据和事实（模板中的所有事实数据）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内容模板与标准化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内容模板的价值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模板是GEO内容工厂的核心工具。好的模板确保：覆盖完整——所有必要的语义维度都不遗漏；结构规范——所有内容符合AI友好的格式要求；质量一致——不同人生产的内容质量保持一致；效率提升——创作者不需要从零开始设计结构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文旅GEO内容模板体系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景区基础信息模板。 概览、历史背景、核心特色、游览信息、交通指南、周边配套。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10.2.3 模板的定制化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板不是"填空题"，而是"脚手架"——提供结构框架，内容仍需根据具体品牌进行定制化创作。关键定制点：品牌独特的价值主张（每个模板中的"差异化"段落）；品牌专属的故事和文化（模板中的"文化故事"模块）；品牌特定的数据和事实（模板中的所有事实数据）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AI辅助内容生产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AI辅助内容生产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10.3.1 AI在内容生产中的角色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替代人类创作者，而是"增强"人类创作者。在GEO内容工厂中，AI适合承担以下任务：初稿生成——基于模板和素材库快速生成内容初稿；内容优化——检查内容的完整性、可读性和SEO/GEO友好性；多版本生成——同一内容生成不同平台、不同风格的版本；元数据生成——自动生成Alt文本、Meta描述、标签。
 AI不适合承担的任务：品牌调性把控（需要人类对品牌的理解和感知）；情感表达和故事创作（需要人类的情感共鸣）；专业知识的准确性审核（需要领域专家的判断）；最终质量决策（需要人类的综合判断）。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替代人类创作者，而是"增强"人类创作者。在GEO内容工厂中，AI适合承担以下任务：初稿生成——基于模板和素材库快速生成内容初稿；内容优化——检查内容的完整性、可读性和SEO/GEO友好性；多版本生成——同一内容生成不同平台、不同风格的版本；元数据生成——自动生成Alt文本、Meta描述、标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AI不适合承担的任务：品牌调性把控（需要人类对品牌的理解和感知）；情感表达和故事创作（需要人类的情感共鸣）；专业知识的准确性审核（需要领域专家的判断）；最终质量决策（需要人类的综合判断）。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AI辅助内容生产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10.3.2 AI辅助工作流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第一步：人类策略。 内容策略师确定内容主题、角度和关键信息点。
 第二步：AI初稿。 AI基于模板和素材库生成内容初稿。
 第三步：人类优化。 内容创作者审核、修改和润色AI生成的初稿。
 第四步：AI检查。 AI检查优化后内容的完整性、一致性和AI友好性。
 第五步：人类终审。 内容策略师进行最终审核和发布。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第一步：人类策略。 内容策略师确定内容主题、角度和关键信息点。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第二步：AI初稿。 AI基于模板和素材库生成内容初稿。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第三步：人类优化。 内容创作者审核、修改和润色AI生成的初稿。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第四步：AI检查。 AI检查优化后内容的完整性、一致性和AI友好性。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第五步：人类终审。 内容策略师进行最终审核和发布。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AI辅助内容生产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10.3.3 常用AI工具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文本生成。 ChatGPT、Claude、文心一言、通义千问——用于生成内容初稿和文案优化。
 图片生成。 Midjourney、Stable Diffusion、DALL-E——用于生成配图（需注意版权和使用规范）。
 内容管理。 Notion AI、飞书文档AI——用于内容组织和协作。
 SEO/GEO检查。 Surfer SEO、Clearscope的AI版本——用于内容优化检查。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文本生成。 ChatGPT、Claude、文心一言、通义千问——用于生成内容初稿和文案优化。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图片生成。 Midjourney、Stable Diffusion、DALL-E——用于生成配图（需注意版权和使用规范）。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内容管理。 Notion AI、飞书文档AI——用于内容组织和协作。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SEO/GEO检查。 Surfer SEO、Clearscope的AI版本——用于内容优化检查。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AI辅助内容生产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AI在内容生产中的角色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替代人类创作者，而是"增强"人类创作者。在GEO内容工厂中，AI适合承担以下任务：初稿生成——基于模板和素材库快速生成内容初稿；内容优化——检查内容的完整性、可读性和SEO/GEO友好性；多版本生成——同一内容生成不同平台、不同风格的版本；元数据生成——自动生成Alt文本、Meta描述、标签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AI辅助工作流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第一步：人类策略。 内容策略师确定内容主题、角度和关键信息点。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10.3.3 常用AI工具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文本生成。 ChatGPT、Claude、文心一言、通义千问——用于生成内容初稿和文案优化。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质量控制体系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质量控制体系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10.4.1 GEO内容质量标准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准确性标准。 所有事实数据有可靠来源支撑；引用的信息可追溯到原始出处；不存在AI生成内容常见的"幻觉"（虚构事实）。
 完整性标准。 覆盖该内容类型应有的所有信息维度；核心问题得到完整回答；相关内容有清晰的内部链接。
 可读性标准。 语言流畅自然，符合品牌调性；结构清晰，层级分明；适合目标受众的阅读水平。
 AI友好性标准。 标题层级正确；段落语义完整；结构化数据标记正确；多模态内容有文字描述。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准确性标准。 所有事实数据有可靠来源支撑；引用的信息可追溯到原始出处；不存在AI生成内容常见的"幻觉"（虚构事实）。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完整性标准。 覆盖该内容类型应有的所有信息维度；核心问题得到完整回答；相关内容有清晰的内部链接。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可读性标准。 语言流畅自然，符合品牌调性；结构清晰，层级分明；适合目标受众的阅读水平。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AI友好性标准。 标题层级正确；段落语义完整；结构化数据标记正确；多模态内容有文字描述。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质量控制体系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10.4.2 质量审核流程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自动化审核。 使用工具自动检查：拼写和语法错误、Schema标记的正确性、内容完整性（是否所有必要字段都已填充）。
 人工审核。 内容创作者自查→同行交叉审核→内容策略师终审。重点检查：事实准确性、品牌调性一致性、内容价值和可读性。
 AI审核。 使用AI作为"第二读者"——将内容输入AI，检查AI的理解是否与内容意图一致。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自动化审核。 使用工具自动检查：拼写和语法错误、Schema标记的正确性、内容完整性（是否所有必要字段都已填充）。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人工审核。 内容创作者自查→同行交叉审核→内容策略师终审。重点检查：事实准确性、品牌调性一致性、内容价值和可读性。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AI审核。 使用AI作为"第二读者"——将内容输入AI，检查AI的理解是否与内容意图一致。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质量控制体系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10.4.3 效果反馈循环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内容发布后，通过AI可见性监测收集效果数据：该内容是否被AI引用？该内容是否提升了相关问题的答案份额？该内容是否改善了AI对品牌的描述质量？
 基于效果数据，持续优化内容模板、生产流程和质量标准。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内容发布后，通过AI可见性监测收集效果数据：该内容是否被AI引用？该内容是否提升了相关问题的答案份额？该内容是否改善了AI对品牌的描述质量？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基于效果数据，持续优化内容模板、生产流程和质量标准。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质量控制体系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GEO内容质量标准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准确性标准。 所有事实数据有可靠来源支撑；引用的信息可追溯到原始出处；不存在AI生成内容常见的"幻觉"（虚构事实）。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质量审核流程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自动化审核。 使用工具自动检查：拼写和语法错误、Schema标记的正确性、内容完整性（是否所有必要字段都已填充）。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10.4.3 效果反馈循环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内容发布后，通过AI可见性监测收集效果数据：该内容是否被AI引用？该内容是否提升了相关问题的答案份额？该内容是否改善了AI对品牌的描述质量？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 内容工厂的实施路径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内容工厂的实施路径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10.5.1 小规模起步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对于中小文旅品牌，可以从"微型内容工厂"起步：1-2名内容创作者；使用免费或低成本的AI工具；聚焦最核心的5-10篇内容；手动完成Schema标记和多平台分发。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对于中小文旅品牌，可以从"微型内容工厂"起步：1-2名内容创作者；使用免费或低成本的AI工具；聚焦最核心的5-10篇内容；手动完成Schema标记和多平台分发。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内容工厂的实施路径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10.5.2 中规模扩展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当GEO效果显现后，逐步扩展内容工厂：增加内容创作者（3-5人）；引入付费AI工具和自动化工具；将内容矩阵扩展至50-100篇；建立基本的数据监测体系。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当GEO效果显现后，逐步扩展内容工厂：增加内容创作者（3-5人）；引入付费AI工具和自动化工具；将内容矩阵扩展至50-100篇；建立基本的数据监测体系。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内容工厂的实施路径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10.5.3 大规模运营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对于文旅集团和目的地管理机构，建立完整的内容工厂：专业的内容团队（5-10人+）；完整的技术工具链；数百篇内容资产的持续运营；数据驱动的优化体系。
 GEO内容工厂是解决规模化内容生产问题的系统方案。核心架构包括内容策略、生产、管理和评估四个层次。内容模板是实现标准化和效率化的关键工具。AI辅助内容生产可以大幅提升效率，但人类创作者在品牌调性、情感表达和质量决策中仍然不可替代。质量控制体系确保规模化生产不牺牲内容质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对于文旅集团和目的地管理机构，建立完整的内容工厂：专业的内容团队（5-10人+）；完整的技术工具链；数百篇内容资产的持续运营；数据驱动的优化体系。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内容工厂是解决规模化内容生产问题的系统方案。核心架构包括内容策略、生产、管理和评估四个层次。内容模板是实现标准化和效率化的关键工具。AI辅助内容生产可以大幅提升效率，但人类创作者在品牌调性、情感表达和质量决策中仍然不可替代。质量控制体系确保规模化生产不牺牲内容质量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 内容工厂的实施路径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小规模起步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对于中小文旅品牌，可以从"微型内容工厂"起步：1-2名内容创作者；使用免费或低成本的AI工具；聚焦最核心的5-10篇内容；手动完成Schema标记和多平台分发。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10.5.2 中规模扩展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当GEO效果显现后，逐步扩展内容工厂：增加内容创作者（3-5人）；引入付费AI工具和自动化工具；将内容矩阵扩展至50-100篇；建立基本的数据监测体系。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10.5.3 大规模运营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对于文旅集团和目的地管理机构，建立完整的内容工厂：专业的内容团队（5-10人+）；完整的技术工具链；数百篇内容资产的持续运营；数据驱动的优化体系。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为什么需要内容工厂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内容工厂的架构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10.1.3 内容工厂的运作流程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内容模板的价值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文旅GEO内容模板体系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10.2.3 模板的定制化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AI在内容生产中的角色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AI辅助工作流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10.3.3 常用AI工具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GEO内容质量标准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质量审核流程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10.4.3 效果反馈循环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小规模起步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10.5.2 中规模扩展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7" name="Shape 45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8" name="Text 46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10.5.3 大规模运营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知识卡片：GEO内容工厂四层架构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层级 | 核心任务 | 关键角色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策略层 | 制定战略、规划节奏 | 内容策略师、GEO分析师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生产层 | 内容创作、多媒体制作 | 创作者、设计师、工程师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管理层 | 资产存储、版本控制、分发 | 内容管理员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评估层 | 效果监测、数据分析、优化 | 数据分析师 |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内容工厂是解决规模化内容生产问题的系统方案。核心架构包括内容策略、生产、管理和评估四个层次。内容模板是实现标准化和效率化的关键工具。AI辅助内容生产可以大幅提升效率，但人类创作者在品牌调性、情感表达和质量决策中仍然不可替代。质量控制体系确保规模化生产不牺牲内容质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第10章 文旅GEO内容工厂：规模化内容生产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