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9 章  NPC 运营与持续进化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9 章  NPC 运营与持续进化的核心概念、理论框架与关键术语，理解其在数字文旅学科体系中的定位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9 章  NPC 运营与持续进化的理论工具分析实践问题，具备方案设计与评估的基本能力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NPC 不是"一次交付"的产品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内容更新策略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用户反馈闭环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A/B 测试与角色优化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安全风控与内容治理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9.6 从运维到进化：NPC 的"终身学习"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NPC 不是"一次交付"的产品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内容更新策略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用户反馈闭环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A/B 测试与角色优化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 安全风控与内容治理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 从运维到进化：NPC 的"终身学习"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9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第9章 第 9 章  NPC 运营与持续进化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