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7 章  文旅 NPC 人格设计方法论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7 章  文旅 NPC 人格设计方法论的核心概念、理论框架与关键术语，理解其在数字文旅学科体系中的定位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7 章  文旅 NPC 人格设计方法论的理论工具分析实践问题，具备方案设计与评估的基本能力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角色原型与人格维度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叙事人格构建流程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文化真实性原则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人设一致性工程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从"单一角色"到"角色生态"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角色原型与人格维度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叙事人格构建流程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文化真实性原则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人设一致性工程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 从"单一角色"到"角色生态"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7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第7章 第 7 章  文旅 NPC 人格设计方法论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