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6 章  多模态交互与场景感知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6 章  多模态交互与场景感知的核心概念、理论框架与关键术语，理解其在数字文旅学科体系中的定位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6 章  多模态交互与场景感知的理论工具分析实践问题，具备方案设计与评估的基本能力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多模态交互框架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计算机视觉：让 NPC "看见"游客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空间计算与 AR 集成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环境感知与自适应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 多模态交互的挑战与前沿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多模态交互框架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计算机视觉：让 NPC "看见"游客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 空间计算与 AR 集成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 环境感知与自适应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6.5 多模态交互的挑战与前沿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6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第6章 第 6 章  多模态交互与场景感知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