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5 章  数字人渲染与情感表达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5 章  数字人渲染与情感表达的核心概念、理论框架与关键术语，理解其在数字文旅学科体系中的定位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5 章  数字人渲染与情感表达的理论工具分析实践问题，具备方案设计与评估的基本能力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三维重建技术：让 NPC "有形"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面部表情与情感表达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语音合成：让 NPC "有声"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风格化 vs 写实：两条路线之争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5.5 情感交互设计原则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三维重建技术：让 NPC "有形"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面部表情与情感表达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语音合成：让 NPC "有声"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风格化 vs 写实：两条路线之争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5.5 情感交互设计原则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5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第5章 第 5 章  数字人渲染与情感表达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