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4 章  大语言模型驱动的对话引擎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4 章  大语言模型驱动的对话引擎的核心概念、理论框架与关键术语，理解其在数字文旅学科体系中的定位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4 章  大语言模型驱动的对话引擎的理论工具分析实践问题，具备方案设计与评估的基本能力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LLM 如何重塑 NPC 对话能力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RAG：让 NPC 拥有"专业知识"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角色一致性：让 NPC "言行一致"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多语言与文化适配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开源 vs 闭源 LLM 的文旅选择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LLM 如何重塑 NPC 对话能力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RAG：让 NPC 拥有"专业知识"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角色一致性：让 NPC "言行一致"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 多语言与文化适配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4.5 开源 vs 闭源 LLM 的文旅选择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4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第4章 第 4 章  大语言模型驱动的对话引擎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