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5088636"/>
            <a:ext cx="9144000" cy="54864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91440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600" spc="400" kern="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731520" y="1463040"/>
            <a:ext cx="76809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731520" y="210312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第 3 章  文旅 NPC 的生态图谱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731520" y="4206240"/>
            <a:ext cx="76809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8F4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3716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学习目标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097280"/>
            <a:ext cx="73152" cy="146304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知识目标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68580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掌握第 3 章  文旅 NPC 的生态图谱的核心概念、理论框架与关键术语，理解其在数字文旅学科体系中的定位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754880" y="109728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754880" y="1097280"/>
            <a:ext cx="73152" cy="146304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10" name="Text 8"/>
          <p:cNvSpPr/>
          <p:nvPr/>
        </p:nvSpPr>
        <p:spPr>
          <a:xfrm>
            <a:off x="4983480" y="11887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能力目标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983480" y="155448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能够运用第 3 章  文旅 NPC 的生态图谱的理论工具分析实践问题，具备方案设计与评估的基本能力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5720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457200" y="2743200"/>
            <a:ext cx="73152" cy="1463040"/>
          </a:xfrm>
          <a:prstGeom prst="rect">
            <a:avLst/>
          </a:prstGeom>
          <a:solidFill>
            <a:srgbClr val="10B981"/>
          </a:solidFill>
          <a:ln/>
        </p:spPr>
      </p:sp>
      <p:sp>
        <p:nvSpPr>
          <p:cNvPr id="14" name="Text 12"/>
          <p:cNvSpPr/>
          <p:nvPr/>
        </p:nvSpPr>
        <p:spPr>
          <a:xfrm>
            <a:off x="68580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10B98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素养目标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68580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形成数字化转型的系统思维，理解技术创新与人文关怀的平衡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4754880" y="2743200"/>
            <a:ext cx="3931920" cy="14630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76200" dist="25400" dir="8100000">
              <a:srgbClr val="00000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4754880" y="2743200"/>
            <a:ext cx="73152" cy="146304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18" name="Text 16"/>
          <p:cNvSpPr/>
          <p:nvPr/>
        </p:nvSpPr>
        <p:spPr>
          <a:xfrm>
            <a:off x="4983480" y="283464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思政元素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4983480" y="3200400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数字中国战略与文旅融合发展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1C7293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导入案例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solidFill>
            <a:srgbClr val="F8FAFC"/>
          </a:solidFill>
          <a:ln w="12700">
            <a:solidFill>
              <a:srgbClr val="1C729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1005840"/>
            <a:ext cx="1371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典型案例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31520" y="1508760"/>
            <a:ext cx="7680960" cy="2926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在西江千户苗寨的数字文旅体验项目中，AI驱动的虚拟苗寨NPC（非玩家角色）能够与游客进行实时对话，讲述苗族迁徙历史、解释苗族服饰文化符号、带领游客完成互动游戏，创造了沉浸式的文化体验。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引导性问题：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该案例体现了AI文旅NPC领域的哪些核心问题？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数字技术在案例中扮演了什么角色？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从该案例中可以提炼出哪些可推广的经验？</a:t>
            </a: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endParaRPr lang="en-US" sz="1300" dirty="0"/>
          </a:p>
          <a:p>
            <a:pPr algn="l"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065A82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本章内容架构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05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1005840" y="10058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3.1 文旅 NPC 分类体系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57200" y="173736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17373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05840" y="173736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3.2 导游型 NPC：从"小喇叭"到"私人文化管家"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457200" y="246888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1" name="Text 9"/>
          <p:cNvSpPr/>
          <p:nvPr/>
        </p:nvSpPr>
        <p:spPr>
          <a:xfrm>
            <a:off x="457200" y="2468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005840" y="246888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3.3 历史人物型 NPC：时间旅行者的文化使命</a:t>
            </a:r>
            <a:endParaRPr lang="en-US" sz="16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4" name="Text 12"/>
          <p:cNvSpPr/>
          <p:nvPr/>
        </p:nvSpPr>
        <p:spPr>
          <a:xfrm>
            <a:off x="457200" y="32004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1005840" y="320040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3.4 品牌大使型 NPC：目的地的"虚拟代言人"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57200" y="393192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17" name="Text 15"/>
          <p:cNvSpPr/>
          <p:nvPr/>
        </p:nvSpPr>
        <p:spPr>
          <a:xfrm>
            <a:off x="457200" y="39319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00584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3.5 陪游型 NPC：旅游中的"AI 伙伴"</a:t>
            </a:r>
            <a:endParaRPr lang="en-US" sz="1600" dirty="0"/>
          </a:p>
        </p:txBody>
      </p:sp>
      <p:sp>
        <p:nvSpPr>
          <p:cNvPr id="19" name="Shape 17"/>
          <p:cNvSpPr/>
          <p:nvPr/>
        </p:nvSpPr>
        <p:spPr>
          <a:xfrm>
            <a:off x="457200" y="4663440"/>
            <a:ext cx="365760" cy="365760"/>
          </a:xfrm>
          <a:prstGeom prst="ellipse">
            <a:avLst/>
          </a:prstGeom>
          <a:solidFill>
            <a:srgbClr val="1C7293"/>
          </a:solidFill>
          <a:ln/>
        </p:spPr>
      </p:sp>
      <p:sp>
        <p:nvSpPr>
          <p:cNvPr id="20" name="Text 18"/>
          <p:cNvSpPr/>
          <p:nvPr/>
        </p:nvSpPr>
        <p:spPr>
          <a:xfrm>
            <a:off x="457200" y="4663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400" dirty="0"/>
          </a:p>
        </p:txBody>
      </p:sp>
      <p:sp>
        <p:nvSpPr>
          <p:cNvPr id="21" name="Text 19"/>
          <p:cNvSpPr/>
          <p:nvPr/>
        </p:nvSpPr>
        <p:spPr>
          <a:xfrm>
            <a:off x="1005840" y="466344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65A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3.6 七种类型的交叉融合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1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 文旅 NPC 分类体系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3.2 导游型 NPC：从"小喇叭"到"私人文化管家"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3.3 历史人物型 NPC：时间旅行者的文化使命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4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3.4 品牌大使型 NPC：目的地的"虚拟代言人"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5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3.5 陪游型 NPC：旅游中的"AI 伙伴"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65A8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858000" y="457200"/>
            <a:ext cx="2286000" cy="2286000"/>
          </a:xfrm>
          <a:prstGeom prst="ellipse">
            <a:avLst/>
          </a:prstGeom>
          <a:solidFill>
            <a:srgbClr val="1C7293">
              <a:alpha val="50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7772400" y="3200400"/>
            <a:ext cx="1371600" cy="1371600"/>
          </a:xfrm>
          <a:prstGeom prst="ellipse">
            <a:avLst/>
          </a:prstGeom>
          <a:solidFill>
            <a:srgbClr val="21295C">
              <a:alpha val="60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731520" y="1371600"/>
            <a:ext cx="5486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spc="300" kern="0" dirty="0">
                <a:solidFill>
                  <a:srgbClr val="F59E0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6 节 / 共 6 节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2011680"/>
            <a:ext cx="6400800" cy="13716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3.6 七种类型的交叉融合</a:t>
            </a:r>
            <a:endParaRPr lang="en-US" sz="3600" dirty="0"/>
          </a:p>
        </p:txBody>
      </p:sp>
      <p:sp>
        <p:nvSpPr>
          <p:cNvPr id="6" name="Shape 4"/>
          <p:cNvSpPr/>
          <p:nvPr/>
        </p:nvSpPr>
        <p:spPr>
          <a:xfrm>
            <a:off x="731520" y="3474720"/>
            <a:ext cx="1828800" cy="45720"/>
          </a:xfrm>
          <a:prstGeom prst="rect">
            <a:avLst/>
          </a:prstGeom>
          <a:solidFill>
            <a:srgbClr val="F59E0B"/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0"/>
          </a:xfrm>
          <a:prstGeom prst="rect">
            <a:avLst/>
          </a:prstGeom>
          <a:solidFill>
            <a:srgbClr val="21295C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9144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本章关键术语</a:t>
            </a:r>
            <a:endParaRPr lang="en-US" sz="2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365760"/>
            <a:ext cx="82296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本章小结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457200" y="1005840"/>
            <a:ext cx="1828800" cy="36576"/>
          </a:xfrm>
          <a:prstGeom prst="rect">
            <a:avLst/>
          </a:prstGeom>
          <a:solidFill>
            <a:srgbClr val="F59E0B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280160"/>
            <a:ext cx="822960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系统阐述了AI文旅NPC第3章的核心内容。首先梳理了相关基础概念和理论框架，明确了其在数字文旅学科体系中的定位；其次分析了关键技术路径和实践方法，结合贵州本土案例进行了具体说明；最后讨论了面临的挑战和未来发展方向。本章内容为后续章节的学习奠定了基础，也为学生深入理解数字文旅的AI文旅NPC维度提供了理论工具和实践参考。</a:t>
            </a: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endParaRPr lang="en-US" sz="1400" dirty="0"/>
          </a:p>
          <a:p>
            <a:pPr algn="l"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E8F4F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---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57200" y="45720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40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3 章 完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A1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200400" y="914400"/>
            <a:ext cx="2743200" cy="2743200"/>
          </a:xfrm>
          <a:prstGeom prst="ellipse">
            <a:avLst/>
          </a:prstGeom>
          <a:solidFill>
            <a:srgbClr val="065A82">
              <a:alpha val="30000"/>
            </a:srgbClr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谢谢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914400" y="27432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spc="600" kern="0" dirty="0">
                <a:solidFill>
                  <a:srgbClr val="1C7293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Thank You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914400" y="41148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AI文旅NPC  |  安顺学院旅游管理学院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AI文旅NPC - 第3章 第 3 章  文旅 NPC 的生态图谱</dc:title>
  <dc:subject>PptxGenJS Presentation</dc:subject>
  <dc:creator>安顺学院旅游管理学院</dc:creator>
  <cp:lastModifiedBy>安顺学院旅游管理学院</cp:lastModifiedBy>
  <cp:revision>1</cp:revision>
  <dcterms:created xsi:type="dcterms:W3CDTF">2026-07-28T23:52:26Z</dcterms:created>
  <dcterms:modified xsi:type="dcterms:W3CDTF">2026-07-28T23:52:26Z</dcterms:modified>
</cp:coreProperties>
</file>