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2 章  虚拟数字人与具身智能演进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2 章  虚拟数字人与具身智能演进的核心概念、理论框架与关键术语，理解其在数字文旅学科体系中的定位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2 章  虚拟数字人与具身智能演进的理论工具分析实践问题，具备方案设计与评估的基本能力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虚拟数字人技术简史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数字人技术栈：从渲染到推理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NeRF 与 3D 高斯泼溅：让场景"活过来"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具身智能与文旅场景的相遇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从 NPC 到 AI Agent 的叙事变迁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虚拟数字人技术简史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数字人技术栈：从渲染到推理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NeRF 与 3D 高斯泼溅：让场景"活过来"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具身智能与文旅场景的相遇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2.5 从 NPC 到 AI Agent 的叙事变迁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2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第2章 第 2 章  虚拟数字人与具身智能演进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