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12 章  目的地营销与 IP 化运营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掌握第 12 章  目的地营销与 IP 化运营的核心概念、理论框架与关键术语，理解其在数字文旅学科体系中的定位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能够运用第 12 章  目的地营销与 IP 化运营的理论工具分析实践问题，具备方案设计与评估的基本能力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在西江千户苗寨的数字文旅体验项目中，AI驱动的虚拟苗寨NPC（非玩家角色）能够与游客进行实时对话，讲述苗族迁徙历史、解释苗族服饰文化符号、带领游客完成互动游戏，创造了沉浸式的文化体验。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该案例体现了AI文旅NPC领域的哪些核心问题？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数字技术在案例中扮演了什么角色？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从该案例中可以提炼出哪些可推广的经验？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虚拟代言人：目的地品牌的"数字人格"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城市 AI 导游：从"景点集锦"到"城市叙事"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NPC 社群运营：让 AI 角色成为"旅游 KOL"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 跨场景 IP 联动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12.5 伦理边界与可持续发展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57200" y="46634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0" name="Text 18"/>
          <p:cNvSpPr/>
          <p:nvPr/>
        </p:nvSpPr>
        <p:spPr>
          <a:xfrm>
            <a:off x="457200" y="4663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00584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12.6 未来展望：AI NPC 重塑文旅体验的十大趋势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 虚拟代言人：目的地品牌的"数字人格"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 城市 AI 导游：从"景点集锦"到"城市叙事"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 NPC 社群运营：让 AI 角色成为"旅游 KOL"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12.4 跨场景 IP 联动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12.5 伦理边界与可持续发展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12.6 未来展望：AI NPC 重塑文旅体验的十大趋势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系统阐述了AI文旅NPC第12章的核心内容。首先梳理了相关基础概念和理论框架，明确了其在数字文旅学科体系中的定位；其次分析了关键技术路径和实践方法，结合贵州本土案例进行了具体说明；最后讨论了面临的挑战和未来发展方向。本章内容为后续章节的学习奠定了基础，也为学生深入理解数字文旅的AI文旅NPC维度提供了理论工具和实践参考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 完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AI文旅NPC - 第12章 第 12 章  目的地营销与 IP 化运营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2026-07-28T23:52:27Z</dcterms:created>
  <dcterms:modified xsi:type="dcterms:W3CDTF">2026-07-28T23:52:27Z</dcterms:modified>
</cp:coreProperties>
</file>