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11 章  酒店、餐饮与零售 NPC 应用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掌握第 11 章  酒店、餐饮与零售 NPC 应用的核心概念、理论框架与关键术语，理解其在数字文旅学科体系中的定位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能够运用第 11 章  酒店、餐饮与零售 NPC 应用的理论工具分析实践问题，具备方案设计与评估的基本能力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在西江千户苗寨的数字文旅体验项目中，AI驱动的虚拟苗寨NPC（非玩家角色）能够与游客进行实时对话，讲述苗族迁徙历史、解释苗族服饰文化符号、带领游客完成互动游戏，创造了沉浸式的文化体验。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该案例体现了AI文旅NPC领域的哪些核心问题？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数字技术在案例中扮演了什么角色？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从该案例中可以提炼出哪些可推广的经验？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AI 前台与管家：24 小时不打烊的温度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餐饮推荐 NPC：从菜单到美食故事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购物导购 Agent：文旅伴手礼的智能推荐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会员专属 NPC：从"千人一面"到"一人一NPC"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 跨场景一致性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 AI 前台与管家：24 小时不打烊的温度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 餐饮推荐 NPC：从菜单到美食故事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 购物导购 Agent：文旅伴手礼的智能推荐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 会员专属 NPC：从"千人一面"到"一人一NPC"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11.5 跨场景一致性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阐述了AI文旅NPC第11章的核心内容。首先梳理了相关基础概念和理论框架，明确了其在数字文旅学科体系中的定位；其次分析了关键技术路径和实践方法，结合贵州本土案例进行了具体说明；最后讨论了面临的挑战和未来发展方向。本章内容为后续章节的学习奠定了基础，也为学生深入理解数字文旅的AI文旅NPC维度提供了理论工具和实践参考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AI文旅NPC - 第11章 第 11 章  酒店、餐饮与零售 NPC 应用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2026-07-28T23:52:27Z</dcterms:created>
  <dcterms:modified xsi:type="dcterms:W3CDTF">2026-07-28T23:52:27Z</dcterms:modified>
</cp:coreProperties>
</file>