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10 章  景区与博物馆 NPC 实战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掌握第 10 章  景区与博物馆 NPC 实战的核心概念、理论框架与关键术语，理解其在数字文旅学科体系中的定位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能够运用第 10 章  景区与博物馆 NPC 实战的理论工具分析实践问题，具备方案设计与评估的基本能力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在西江千户苗寨的数字文旅体验项目中，AI驱动的虚拟苗寨NPC（非玩家角色）能够与游客进行实时对话，讲述苗族迁徙历史、解释苗族服饰文化符号、带领游客完成互动游戏，创造了沉浸式的文化体验。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该案例体现了AI文旅NPC领域的哪些核心问题？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数字技术在案例中扮演了什么角色？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从该案例中可以提炼出哪些可推广的经验？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智慧导览 NPC：从"电子导游"到"私人策展人"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历史人物复活：当"古人"开始说话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文物解说 Agent：让沉默的文物"开口"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夜游沉浸式角色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 博物馆教育的 AI 赋能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 智慧导览 NPC：从"电子导游"到"私人策展人"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 历史人物复活：当"古人"开始说话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 文物解说 Agent：让沉默的文物"开口"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 夜游沉浸式角色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10.5 博物馆教育的 AI 赋能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系统阐述了AI文旅NPC第10章的核心内容。首先梳理了相关基础概念和理论框架，明确了其在数字文旅学科体系中的定位；其次分析了关键技术路径和实践方法，结合贵州本土案例进行了具体说明；最后讨论了面临的挑战和未来发展方向。本章内容为后续章节的学习奠定了基础，也为学生深入理解数字文旅的AI文旅NPC维度提供了理论工具和实践参考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 完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AI文旅NPC - 第10章 第 10 章  景区与博物馆 NPC 实战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