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9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数字文博与文化遗产项目管理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掌握数字文博与文化遗产项目管理的核心概念、理论框架与关键术语，理解其在数字文旅学科体系中的定位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能够运用数字文博与文化遗产项目管理的理论工具分析实践问题，具备方案设计与评估的基本能力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9.1 数字文博项目的特殊性</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9.2 文物数字化采集与建模项目</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9.3 数字博物馆与虚拟展厅项目</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9.4 文化遗产数据库建设项目</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9.5 案例：云冈石窟数字化工程</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9.1 数字文博项目的特殊性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9.2 文物数字化采集与建模项目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9.3 数字博物馆与虚拟展厅项目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9.4 文化遗产数据库建设项目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9.5 案例：云冈石窟数字化工程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9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9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第9章 数字文博与文化遗产项目管理</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