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8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智慧景区数字化项目管理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掌握智慧景区数字化项目管理的核心概念、理论框架与关键术语，理解其在数字文旅学科体系中的定位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能够运用智慧景区数字化项目管理的理论工具分析实践问题，具备方案设计与评估的基本能力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8.1 智慧景区的系统架构与项目范围</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8.2 票务系统升级项目实战</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8.3 客流监控与调度系统项目</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8.4 智慧导览系统建设项目</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8.5 案例：麦扑"一屏管"景区综合管控平台</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8.1 智慧景区的系统架构与项目范围</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8.2 票务系统升级项目实战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8.3 客流监控与调度系统项目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8.4 智慧导览系统建设项目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8.5 案例：麦扑"一屏管"景区综合管控平台</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8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8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第8章 智慧景区数字化项目管理</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