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项目管理</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7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项目风险管理与质量控制——AI预警与智能决策</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掌握项目风险管理与质量控制——AI预警与智能决策的核心概念、理论框架与关键术语，理解其在数字文旅学科体系中的定位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能够运用项目风险管理与质量控制——AI预警与智能决策的理论工具分析实践问题，具备方案设计与评估的基本能力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智慧景区建设项目作为贵州省重点文旅数字化项目，涉及技术选型、系统集成、人员培训、运营维护等多个环节，是一个典型的数字文旅项目管理案例。项目团队采用敏捷开发方法，分阶段推进系统建设和功能迭代。</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该案例体现了项目管理领域的哪些核心问题？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7.1 文旅项目的风险分类与识别</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7.2 风险Agent的实时监测与预警</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7.3 质量标准的AI检测与合规审查</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7.4 测试Agent：自动化测试与缺陷管理</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7.5 项目收尾与经验沉淀</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7.1 文旅项目的风险分类与识别</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7.2 风险Agent的实时监测与预警</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7.3 质量标准的AI检测与合规审查</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7.4 测试Agent：自动化测试与缺陷管理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7.5 项目收尾与经验沉淀</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项目管理第7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项目管理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7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项目管理 - 第7章 项目风险管理与质量控制——AI预警与智能决策</dc:title>
  <dc:subject>PptxGenJS Presentation</dc:subject>
  <dc:creator>安顺学院旅游管理学院</dc:creator>
  <cp:lastModifiedBy>安顺学院旅游管理学院</cp:lastModifiedBy>
  <cp:revision>1</cp:revision>
  <dcterms:created xsi:type="dcterms:W3CDTF">2026-07-28T23:39:19Z</dcterms:created>
  <dcterms:modified xsi:type="dcterms:W3CDTF">2026-07-28T23:39:19Z</dcterms:modified>
</cp:coreProperties>
</file>