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项目管理</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6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项目执行与进度控制——Agent自动化监控与调度</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掌握项目执行与进度控制——Agent自动化监控与调度的核心概念、理论框架与关键术语，理解其在数字文旅学科体系中的定位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能够运用项目执行与进度控制——Agent自动化监控与调度的理论工具分析实践问题，具备方案设计与评估的基本能力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智慧景区建设项目作为贵州省重点文旅数字化项目，涉及技术选型、系统集成、人员培训、运营维护等多个环节，是一个典型的数字文旅项目管理案例。项目团队采用敏捷开发方法，分阶段推进系统建设和功能迭代。</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该案例体现了项目管理领域的哪些核心问题？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6.1 任务分发Agent与执行追踪</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6.2 日报周报的自动生成与偏差分析</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6.3 沟通管理的Agent自动化</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6.4 变更控制与配置管理</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6.5 项目看板与数据驾驶舱</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6.1 任务分发Agent与执行追踪</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6.2 日报周报的自动生成与偏差分析</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6.3 沟通管理的Agent自动化</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6.4 变更控制与配置管理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6.5 项目看板与数据驾驶舱</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项目管理第6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项目管理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6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项目管理 - 第6章 项目执行与进度控制——Agent自动化监控与调度</dc:title>
  <dc:subject>PptxGenJS Presentation</dc:subject>
  <dc:creator>安顺学院旅游管理学院</dc:creator>
  <cp:lastModifiedBy>安顺学院旅游管理学院</cp:lastModifiedBy>
  <cp:revision>1</cp:revision>
  <dcterms:created xsi:type="dcterms:W3CDTF">2026-07-28T23:39:19Z</dcterms:created>
  <dcterms:modified xsi:type="dcterms:W3CDTF">2026-07-28T23:39:19Z</dcterms:modified>
</cp:coreProperties>
</file>