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4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项目启动与需求管理——多Agent协同的需求分析</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掌握项目启动与需求管理——多Agent协同的需求分析的核心概念、理论框架与关键术语，理解其在数字文旅学科体系中的定位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能够运用项目启动与需求管理——多Agent协同的需求分析的理论工具分析实践问题，具备方案设计与评估的基本能力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4.1 文旅项目的立项论证与商业论证</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4.2 干系人识别与分析Agent</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4.3 需求采集Agent：多源需求的结构化</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4.4 需求优先级排序与版本规划</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4.5 项目章程的AI辅助生成</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4.1 文旅项目的立项论证与商业论证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4.2 干系人识别与分析Agent</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4.3 需求采集Agent：多源需求的结构化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4.4 需求优先级排序与版本规划</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4.5 项目章程的AI辅助生成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4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4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第4章 项目启动与需求管理——多Agent协同的需求分析</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