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项目管理</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3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多Agent模型与AI项目管理框架</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项目管理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掌握多Agent模型与AI项目管理框架的核心概念、理论框架与关键术语，理解其在数字文旅学科体系中的定位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能够运用多Agent模型与AI项目管理框架的理论工具分析实践问题，具备方案设计与评估的基本能力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黄果树智慧景区建设项目作为贵州省重点文旅数字化项目，涉及技术选型、系统集成、人员培训、运营维护等多个环节，是一个典型的数字文旅项目管理案例。项目团队采用敏捷开发方法，分阶段推进系统建设和功能迭代。</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该案例体现了项目管理领域的哪些核心问题？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3.1 多Agent协作的理论基础</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3.2 CrewAI：角色扮演型多Agent框架</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3.3 agent-pm：AI原生的项目管理工具</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3.4 Agent角色定义</a:t>
            </a:r>
            <a:endParaRPr lang="en-US" sz="1600" dirty="0"/>
          </a:p>
        </p:txBody>
      </p:sp>
      <p:sp>
        <p:nvSpPr>
          <p:cNvPr id="16" name="Shape 14"/>
          <p:cNvSpPr/>
          <p:nvPr/>
        </p:nvSpPr>
        <p:spPr>
          <a:xfrm>
            <a:off x="457200" y="3931920"/>
            <a:ext cx="365760" cy="365760"/>
          </a:xfrm>
          <a:prstGeom prst="ellipse">
            <a:avLst/>
          </a:prstGeom>
          <a:solidFill>
            <a:srgbClr val="1C7293"/>
          </a:solidFill>
          <a:ln/>
        </p:spPr>
      </p:sp>
      <p:sp>
        <p:nvSpPr>
          <p:cNvPr id="17" name="Text 15"/>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8" name="Text 16"/>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3.5 人机协同的项目管理新模式</a:t>
            </a:r>
            <a:endParaRPr lang="en-US" sz="1600" dirty="0"/>
          </a:p>
        </p:txBody>
      </p:sp>
      <p:sp>
        <p:nvSpPr>
          <p:cNvPr id="19" name="Shape 17"/>
          <p:cNvSpPr/>
          <p:nvPr/>
        </p:nvSpPr>
        <p:spPr>
          <a:xfrm>
            <a:off x="457200" y="4663440"/>
            <a:ext cx="365760" cy="365760"/>
          </a:xfrm>
          <a:prstGeom prst="ellipse">
            <a:avLst/>
          </a:prstGeom>
          <a:solidFill>
            <a:srgbClr val="1C7293"/>
          </a:solidFill>
          <a:ln/>
        </p:spPr>
      </p:sp>
      <p:sp>
        <p:nvSpPr>
          <p:cNvPr id="20" name="Text 18"/>
          <p:cNvSpPr/>
          <p:nvPr/>
        </p:nvSpPr>
        <p:spPr>
          <a:xfrm>
            <a:off x="457200" y="46634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1" name="Text 19"/>
          <p:cNvSpPr/>
          <p:nvPr/>
        </p:nvSpPr>
        <p:spPr>
          <a:xfrm>
            <a:off x="1005840" y="46634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小结</a:t>
            </a:r>
            <a:endParaRPr lang="en-US" sz="1600" dirty="0"/>
          </a:p>
        </p:txBody>
      </p:sp>
      <p:sp>
        <p:nvSpPr>
          <p:cNvPr id="22" name="Shape 20"/>
          <p:cNvSpPr/>
          <p:nvPr/>
        </p:nvSpPr>
        <p:spPr>
          <a:xfrm>
            <a:off x="457200" y="5394960"/>
            <a:ext cx="365760" cy="365760"/>
          </a:xfrm>
          <a:prstGeom prst="ellipse">
            <a:avLst/>
          </a:prstGeom>
          <a:solidFill>
            <a:srgbClr val="1C7293"/>
          </a:solidFill>
          <a:ln/>
        </p:spPr>
      </p:sp>
      <p:sp>
        <p:nvSpPr>
          <p:cNvPr id="23" name="Text 21"/>
          <p:cNvSpPr/>
          <p:nvPr/>
        </p:nvSpPr>
        <p:spPr>
          <a:xfrm>
            <a:off x="457200" y="53949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7</a:t>
            </a:r>
            <a:endParaRPr lang="en-US" sz="1400" dirty="0"/>
          </a:p>
        </p:txBody>
      </p:sp>
      <p:sp>
        <p:nvSpPr>
          <p:cNvPr id="24" name="Text 22"/>
          <p:cNvSpPr/>
          <p:nvPr/>
        </p:nvSpPr>
        <p:spPr>
          <a:xfrm>
            <a:off x="1005840" y="53949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思考与练习</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3.1 多Agent协作的理论基础</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3.2 CrewAI：角色扮演型多Agent框架</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3.3 agent-pm：AI原生的项目管理工具</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3.4 Agent角色定义</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3.5 人机协同的项目管理新模式</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6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小结</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7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思考与练习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项目管理第3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项目管理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3 章 完</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项目管理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项目管理 - 第3章 多Agent模型与AI项目管理框架</dc:title>
  <dc:subject>PptxGenJS Presentation</dc:subject>
  <dc:creator>安顺学院旅游管理学院</dc:creator>
  <cp:lastModifiedBy>安顺学院旅游管理学院</cp:lastModifiedBy>
  <cp:revision>1</cp:revision>
  <dcterms:created xsi:type="dcterms:W3CDTF">2026-07-28T23:39:19Z</dcterms:created>
  <dcterms:modified xsi:type="dcterms:W3CDTF">2026-07-28T23:39:19Z</dcterms:modified>
</cp:coreProperties>
</file>