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项目经理制核心方法论</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掌握项目经理制核心方法论的核心概念、理论框架与关键术语，理解其在数字文旅学科体系中的定位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能够运用项目经理制核心方法论的理论工具分析实践问题，具备方案设计与评估的基本能力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2.1 PMBOK十大知识领域精要</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2.2 PRINCE2受控环境下的项目管理</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2.3 敏捷与Scrum在数字化项目中的应用</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2.4 三种方法论的融合与选型</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2.5 文旅项目经理的能力模型</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2.1 PMBOK十大知识领域精要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2.2 PRINCE2受控环境下的项目管理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2.3 敏捷与Scrum在数字化项目中的应用</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2.4 三种方法论的融合与选型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2.5 文旅项目经理的能力模型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2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2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第2章 项目经理制核心方法论</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