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典型案例与未来展望</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掌握典型案例与未来展望的核心概念、理论框架与关键术语，理解其在数字文旅学科体系中的定位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能够运用典型案例与未来展望的理论工具分析实践问题，具备方案设计与评估的基本能力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12.1 案例一：某5A景区智慧化改造项目</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12.2 案例二：某省级文旅大数据平台建设</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12.3 案例三：某博物馆数字化改造项目</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12.4 AI项目经理的发展趋势</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12.5 文旅数字化项目管理人才发展路径</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12.1 案例一：某5A景区智慧化改造项目</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12.2 案例二：某省级文旅大数据平台建设</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12.3 案例三：某博物馆数字化改造项目</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12.4 AI项目经理的发展趋势</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12.5 文旅数字化项目管理人才发展路径</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12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12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第12章 典型案例与未来展望</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