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项目经理+Agent的人机协同治理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掌握项目经理+Agent的人机协同治理的核心概念、理论框架与关键术语，理解其在数字文旅学科体系中的定位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能够运用项目经理+Agent的人机协同治理的理论工具分析实践问题，具备方案设计与评估的基本能力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人机协同的项目决策模型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Agent的权限边界与人工审核节点</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项目经理在AI时代的新角色</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项目治理结构的智能化升级</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11.5 PMO的AI化转型</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人机协同的项目决策模型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Agent的权限边界与人工审核节点</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项目经理在AI时代的新角色</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项目治理结构的智能化升级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11.5 PMO的AI化转型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11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第11章 项目经理+Agent的人机协同治理</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