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文旅平台与数据中台项目管理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掌握文旅平台与数据中台项目管理的核心概念、理论框架与关键术语，理解其在数字文旅学科体系中的定位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能够运用文旅平台与数据中台项目管理的理论工具分析实践问题，具备方案设计与评估的基本能力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文旅大数据平台的架构与实施</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一码游/一机游省级平台项目</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文旅数据中台的建设与治理</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跨组织协同平台的集成管理</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10.5 案例：贵州"一码游"平台建设</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文旅大数据平台的架构与实施</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一码游/一机游省级平台项目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文旅数据中台的建设与治理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跨组织协同平台的集成管理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10.5 案例：贵州"一码游"平台建设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10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第10章 文旅平台与数据中台项目管理</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