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1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文旅数字化项目概述与管理挑战</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掌握文旅数字化项目概述与管理挑战的核心概念、理论框架与关键术语，理解其在数字文旅学科体系中的定位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能够运用文旅数字化项目概述与管理挑战的理论工具分析实践问题，具备方案设计与评估的基本能力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1.1 文旅数字化的项目类型全景</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1.2 文旅项目的独特性与复杂性</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1.3 传统项目管理在文旅场景中的困境</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1.4 项目经理制的核心价值</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1.5 多Agent模型带来的范式变革</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1.1 文旅数字化的项目类型全景</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1.2 文旅项目的独特性与复杂性</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1.3 传统项目管理在文旅场景中的困境</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1.4 项目经理制的核心价值</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1.5 多Agent模型带来的范式变革</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1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1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第1章 文旅数字化项目概述与管理挑战</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