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9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从OPC到OPC联盟：规模化路径</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掌握从OPC到OPC联盟：规模化路径的核心概念、理论框架与关键术语，理解其在数字文旅学科体系中的定位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能够运用从OPC到OPC联盟：规模化路径的理论工具分析实践问题，具备方案设计与评估的基本能力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9.1 OPC的天花板与突破</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9.2 OPC联盟的组织形态</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9.3 AI Agent作为虚拟团队成员</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9.4 分布式协作与项目制运营</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9.5 案例：享梦游OPC联盟模式</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9.6 案例：龙文区OPC孵化中心</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9.1 OPC的天花板与突破</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9.2 OPC联盟的组织形态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9.3 AI Agent作为虚拟团队成员</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9.4 分布式协作与项目制运营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9.5 案例：享梦游OPC联盟模式</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9.6 案例：龙文区OPC孵化中心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9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9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第9章 从OPC到OPC联盟：规模化路径</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