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8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文旅OPC商业模式设计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掌握文旅OPC商业模式设计的核心概念、理论框架与关键术语，理解其在数字文旅学科体系中的定位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能够运用文旅OPC商业模式设计的理论工具分析实践问题，具备方案设计与评估的基本能力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8.1 文旅OPC的商业模式画布</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8.2 内容型OPC：文旅自媒体与知识付费</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8.3 服务型OPC：定制旅游与体验设计</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8.4 产品型OPC：文创开发与数字藏品</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8.5 平台型OPC：社群运营与资源撮合</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8.6 混合型OPC：多元收入组合</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8.1 文旅OPC的商业模式画布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8.2 内容型OPC：文旅自媒体与知识付费</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8.3 服务型OPC：定制旅游与体验设计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8.4 产品型OPC：文创开发与数字藏品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8.5 平台型OPC：社群运营与资源撮合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8.6 混合型OPC：多元收入组合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8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8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第8章 文旅OPC商业模式设计</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