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7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OPC一人公司：AI时代的创业范式</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掌握OPC一人公司：AI时代的创业范式的核心概念、理论框架与关键术语，理解其在数字文旅学科体系中的定位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能够运用OPC一人公司：AI时代的创业范式的理论工具分析实践问题，具备方案设计与评估的基本能力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7.1 OPC的概念与全球发展</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7.2 AI如何使OPC成为可能</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7.3 OPC的法律与财税基础</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7.4 OPC的工具栈与技术底座</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7.5 OPC的优势与风险</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7.1 OPC的概念与全球发展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7.2 AI如何使OPC成为可能</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7.3 OPC的法律与财税基础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7.4 OPC的工具栈与技术底座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7.5 OPC的优势与风险</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7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7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第7章 OPC一人公司：AI时代的创业范式</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