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5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AI时代文旅新兴职业全景</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掌握AI时代文旅新兴职业全景的核心概念、理论框架与关键术语，理解其在数字文旅学科体系中的定位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能够运用AI时代文旅新兴职业全景的理论工具分析实践问题，具备方案设计与评估的基本能力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5.1 AI文旅设计师</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5.2 数字文旅运营师</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5.3 文旅AI提示工程师</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5.4 文旅数据分析师</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5.5 沉浸式体验策划师</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5.6 文旅IP运营经理</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5.7 文旅智能体训练师</a:t>
            </a:r>
            <a:endParaRPr lang="en-US" sz="1600" dirty="0"/>
          </a:p>
        </p:txBody>
      </p:sp>
      <p:sp>
        <p:nvSpPr>
          <p:cNvPr id="25" name="Shape 23"/>
          <p:cNvSpPr/>
          <p:nvPr/>
        </p:nvSpPr>
        <p:spPr>
          <a:xfrm>
            <a:off x="457200" y="6126480"/>
            <a:ext cx="365760" cy="365760"/>
          </a:xfrm>
          <a:prstGeom prst="ellipse">
            <a:avLst/>
          </a:prstGeom>
          <a:solidFill>
            <a:srgbClr val="1C7293"/>
          </a:solidFill>
          <a:ln/>
        </p:spPr>
      </p:sp>
      <p:sp>
        <p:nvSpPr>
          <p:cNvPr id="26" name="Text 24"/>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27" name="Text 25"/>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5.8 文旅内容AIGC创作师</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5.1 AI文旅设计师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5.2 数字文旅运营师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5.3 文旅AI提示工程师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5.4 文旅数据分析师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5.5 沉浸式体验策划师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5.6 文旅IP运营经理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5.7 文旅智能体训练师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5.8 文旅内容AIGC创作师</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5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5 章 完</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第5章 AI时代文旅新兴职业全景</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