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职业规划</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3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文旅职业能力模型重构</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掌握文旅职业能力模型重构的核心概念、理论框架与关键术语，理解其在数字文旅学科体系中的定位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能够运用文旅职业能力模型重构的理论工具分析实践问题，具备方案设计与评估的基本能力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一位安顺学院旅游管理学院数字文旅方向的毕业生，通过在校期间掌握Python数据分析、GIS空间分析和数字营销技能，成功入职贵州某智慧旅游企业担任数据分析师，年薪达到15万元。</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该案例体现了职业规划领域的哪些核心问题？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3.1 AI时代文旅人才能力冰山模型</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3.2 硬技能：AI工具链与数字素养</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3.3 软技能：创造力、共情力与故事力</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3.4 元能力：终身学习与自我迭代</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3.5 T型人才→π型人才→梳型人才</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3.1 AI时代文旅人才能力冰山模型</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3.2 硬技能：AI工具链与数字素养</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3.3 软技能：创造力、共情力与故事力</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3.4 元能力：终身学习与自我迭代</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5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3.5 T型人才→π型人才→梳型人才</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职业规划第3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职业规划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3 章 完</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职业规划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职业规划 - 第3章 文旅职业能力模型重构</dc:title>
  <dc:subject>PptxGenJS Presentation</dc:subject>
  <dc:creator>安顺学院旅游管理学院</dc:creator>
  <cp:lastModifiedBy>安顺学院旅游管理学院</cp:lastModifiedBy>
  <cp:revision>1</cp:revision>
  <dcterms:created xsi:type="dcterms:W3CDTF">2026-07-28T23:39:20Z</dcterms:created>
  <dcterms:modified xsi:type="dcterms:W3CDTF">2026-07-28T23:39:20Z</dcterms:modified>
</cp:coreProperties>
</file>