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职业规划</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2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传统文旅岗位的AI化转型</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职业规划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掌握传统文旅岗位的AI化转型的核心概念、理论框架与关键术语，理解其在数字文旅学科体系中的定位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能够运用传统文旅岗位的AI化转型的理论工具分析实践问题，具备方案设计与评估的基本能力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一位安顺学院旅游管理学院数字文旅方向的毕业生，通过在校期间掌握Python数据分析、GIS空间分析和数字营销技能，成功入职贵州某智慧旅游企业担任数据分析师，年薪达到15万元。</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该案例体现了职业规划领域的哪些核心问题？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数字技术在案例中扮演了什么角色？</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从该案例中可以提炼出哪些可推广的经验？</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2.1 导游→AI增强型体验设计师</a:t>
            </a:r>
            <a:endParaRPr lang="en-US" sz="1600" dirty="0"/>
          </a:p>
        </p:txBody>
      </p:sp>
      <p:sp>
        <p:nvSpPr>
          <p:cNvPr id="7" name="Shape 5"/>
          <p:cNvSpPr/>
          <p:nvPr/>
        </p:nvSpPr>
        <p:spPr>
          <a:xfrm>
            <a:off x="457200" y="1737360"/>
            <a:ext cx="365760" cy="365760"/>
          </a:xfrm>
          <a:prstGeom prst="ellipse">
            <a:avLst/>
          </a:prstGeom>
          <a:solidFill>
            <a:srgbClr val="1C7293"/>
          </a:solidFill>
          <a:ln/>
        </p:spPr>
      </p:sp>
      <p:sp>
        <p:nvSpPr>
          <p:cNvPr id="8" name="Text 6"/>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2.2 计调→智能行程优化师</a:t>
            </a:r>
            <a:endParaRPr lang="en-US" sz="1600" dirty="0"/>
          </a:p>
        </p:txBody>
      </p:sp>
      <p:sp>
        <p:nvSpPr>
          <p:cNvPr id="10" name="Shape 8"/>
          <p:cNvSpPr/>
          <p:nvPr/>
        </p:nvSpPr>
        <p:spPr>
          <a:xfrm>
            <a:off x="457200" y="2468880"/>
            <a:ext cx="365760" cy="365760"/>
          </a:xfrm>
          <a:prstGeom prst="ellipse">
            <a:avLst/>
          </a:prstGeom>
          <a:solidFill>
            <a:srgbClr val="1C7293"/>
          </a:solidFill>
          <a:ln/>
        </p:spPr>
      </p:sp>
      <p:sp>
        <p:nvSpPr>
          <p:cNvPr id="11" name="Text 9"/>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2" name="Text 10"/>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2.3 景区运营→数字场景运营官</a:t>
            </a:r>
            <a:endParaRPr lang="en-US" sz="1600" dirty="0"/>
          </a:p>
        </p:txBody>
      </p:sp>
      <p:sp>
        <p:nvSpPr>
          <p:cNvPr id="13" name="Shape 11"/>
          <p:cNvSpPr/>
          <p:nvPr/>
        </p:nvSpPr>
        <p:spPr>
          <a:xfrm>
            <a:off x="457200" y="3200400"/>
            <a:ext cx="365760" cy="365760"/>
          </a:xfrm>
          <a:prstGeom prst="ellipse">
            <a:avLst/>
          </a:prstGeom>
          <a:solidFill>
            <a:srgbClr val="1C7293"/>
          </a:solidFill>
          <a:ln/>
        </p:spPr>
      </p:sp>
      <p:sp>
        <p:nvSpPr>
          <p:cNvPr id="14" name="Text 12"/>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5" name="Text 13"/>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2.4 酒店管理→智慧服务设计师</a:t>
            </a:r>
            <a:endParaRPr lang="en-US" sz="1600" dirty="0"/>
          </a:p>
        </p:txBody>
      </p:sp>
      <p:sp>
        <p:nvSpPr>
          <p:cNvPr id="16" name="Shape 14"/>
          <p:cNvSpPr/>
          <p:nvPr/>
        </p:nvSpPr>
        <p:spPr>
          <a:xfrm>
            <a:off x="457200" y="3931920"/>
            <a:ext cx="365760" cy="365760"/>
          </a:xfrm>
          <a:prstGeom prst="ellipse">
            <a:avLst/>
          </a:prstGeom>
          <a:solidFill>
            <a:srgbClr val="1C7293"/>
          </a:solidFill>
          <a:ln/>
        </p:spPr>
      </p:sp>
      <p:sp>
        <p:nvSpPr>
          <p:cNvPr id="17" name="Text 15"/>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18" name="Text 16"/>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2.5 旅行社→文旅平台生态运营者</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2.1 导游→AI增强型体验设计师</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2.2 计调→智能行程优化师</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2.3 景区运营→数字场景运营官</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2.4 酒店管理→智慧服务设计师</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2.5 旅行社→文旅平台生态运营者</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系统阐述了职业规划第2章的核心内容。首先梳理了相关基础概念和理论框架，明确了其在数字文旅学科体系中的定位；其次分析了关键技术路径和实践方法，结合贵州本土案例进行了具体说明；最后讨论了面临的挑战和未来发展方向。本章内容为后续章节的学习奠定了基础，也为学生深入理解数字文旅的职业规划维度提供了理论工具和实践参考。</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2 章 完</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职业规划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职业规划 - 第2章 传统文旅岗位的AI化转型</dc:title>
  <dc:subject>PptxGenJS Presentation</dc:subject>
  <dc:creator>安顺学院旅游管理学院</dc:creator>
  <cp:lastModifiedBy>安顺学院旅游管理学院</cp:lastModifiedBy>
  <cp:revision>1</cp:revision>
  <dcterms:created xsi:type="dcterms:W3CDTF">2026-07-28T23:39:19Z</dcterms:created>
  <dcterms:modified xsi:type="dcterms:W3CDTF">2026-07-28T23:39:19Z</dcterms:modified>
</cp:coreProperties>
</file>