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未来展望与行动指南</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掌握未来展望与行动指南的核心概念、理论框架与关键术语，理解其在数字文旅学科体系中的定位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能够运用未来展望与行动指南的理论工具分析实践问题，具备方案设计与评估的基本能力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2026-2030文旅职业趋势预测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个人职业发展行动计划模板</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AI工具推荐清单</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文旅职业发展资源导航</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12.5 写给文旅专业学生的一封信</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2026-2030文旅职业趋势预测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个人职业发展行动计划模板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AI工具推荐清单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文旅职业发展资源导航</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12.5 写给文旅专业学生的一封信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12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第12章 未来展望与行动指南</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