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AI时代的终身学习体系</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掌握AI时代的终身学习体系的核心概念、理论框架与关键术语，理解其在数字文旅学科体系中的定位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能够运用AI时代的终身学习体系的理论工具分析实践问题，具备方案设计与评估的基本能力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学习范式的AI化转型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文旅人才的学习地图</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微证书与技能认证体系</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AI辅助的个性化学习</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实践社区与同伴学习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学习范式的AI化转型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文旅人才的学习地图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微证书与技能认证体系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AI辅助的个性化学习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实践社区与同伴学习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11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第11章 AI时代的终身学习体系</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