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10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文旅职业发展路径设计</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掌握文旅职业发展路径设计的核心概念、理论框架与关键术语，理解其在数字文旅学科体系中的定位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能够运用文旅职业发展路径设计的理论工具分析实践问题，具备方案设计与评估的基本能力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10.1 职业锚与个人定位</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10.2 四阶段职业发展模型</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10.3 学术路径：研究型人才培养</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10.4 产业路径：实战型人才成长</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10.5 创业路径：从0到1的OPC之路</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10.6 跨界路径：文旅+X复合发展</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10.1 职业锚与个人定位</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10.2 四阶段职业发展模型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10.3 学术路径：研究型人才培养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10.4 产业路径：实战型人才成长</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10.5 创业路径：从0到1的OPC之路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6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10.6 跨界路径：文旅+X复合发展</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10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10 章 完</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第10章 文旅职业发展路径设计</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