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AI时代的文旅行业职业新图景</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掌握AI时代的文旅行业职业新图景的核心概念、理论框架与关键术语，理解其在数字文旅学科体系中的定位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能够运用AI时代的文旅行业职业新图景的理论工具分析实践问题，具备方案设计与评估的基本能力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从"就业"到"创业"：职业观念的范式转换</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AI对文旅就业的三重影响：替代、增强、创造</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全球文旅人才市场的新趋势</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中国文旅职业变革的政策环境</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从"就业"到"创业"：职业观念的范式转换</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AI对文旅就业的三重影响：替代、增强、创造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全球文旅人才市场的新趋势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中国文旅职业变革的政策环境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第1章 AI时代的文旅行业职业新图景</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