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文旅公共管理的智能化转型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掌握文旅公共管理的智能化转型的核心概念、理论框架与关键术语，理解其在数字文旅学科体系中的定位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能够运用文旅公共管理的智能化转型的理论工具分析实践问题，具备方案设计与评估的基本能力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某省文旅厅上线了AI赋能的智慧文旅监管平台。平台接入了全省200+景区的实时客流数据、5000+酒店的入住数据、主要OTA的舆情数据。AI引擎实时分析这些数据：当某景区客流接近承载上限时，自动预警并推送分流建议；当某酒店出现集中差评时，自动触发市场监管核查流程；当社交媒体上出现旅游安全相关舆情时，自动分级并推送至应急指挥中心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平台上线一年后，该省旅游投诉量下降35%，突发事件响应时间从平均4小时缩短到30分钟，游客满意度提升了8个百分点。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文旅公共管理智能化的政策驱动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智慧文旅管理平台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AI在旅游安全与应急管理中的应用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挑战与对策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文旅公共管理智能化的政策驱动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智慧文旅管理平台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AI在旅游安全与应急管理中的应用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挑战与对策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公共管理智能化以智慧监管、智慧服务、智慧应急和智慧决策为四大方向。智慧文旅管理平台整合数据汇聚、AI分析、业务协同和公共服务四大功能。AI在旅游安全与应急管理中发挥着越来越重要的作用。数据孤岛、技术依赖和隐私保护是主要挑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完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第9章 文旅公共管理的智能化转型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2026-07-28T23:39:19Z</dcterms:created>
  <dcterms:modified xsi:type="dcterms:W3CDTF">2026-07-28T23:39:19Z</dcterms:modified>
</cp:coreProperties>
</file>