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文旅企业的AI战略规划与落地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掌握文旅企业的AI战略规划与落地的核心概念、理论框架与关键术语，理解其在数字文旅学科体系中的定位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能够运用文旅企业的AI战略规划与落地的理论工具分析实践问题，具备方案设计与评估的基本能力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初，某省级文旅集团启动AI战略规划。董事长问了三个问题：第一，AI能帮我们省多少钱？第二，AI能帮我们多赚多少钱？第三，如果竞争对手用AI而我们不用，我们会落后多少？财务团队测算：AI客服每年可节省人力成本约500万元；AI营销优化可提升转化率15%，增收约2000万元。战略团队分析：省内另一家文旅集团已全面启动AI转型，如不跟进，3年内市场份额可能被蚕食20%以上。三个问题的答案让董事会全票通过了AI战略预算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AI战略规划的框架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AI项目的ROI评估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AI落地的常见陷阱与对策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AI战略规划的框架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AI项目的ROI评估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AI落地的常见陷阱与对策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企业AI战略规划需要经历评估现状、设定目标和制定路线图三个阶段。ROI评估应涵盖直接效益、间接效益和战略效益三个层次。落地过程中要避免技术驱动、贪大求全、忽视数据、忽视人和一次性投入五大陷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完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第8章 文旅企业的AI战略规划与落地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2026-07-28T23:39:19Z</dcterms:created>
  <dcterms:modified xsi:type="dcterms:W3CDTF">2026-07-28T23:39:19Z</dcterms:modified>
</cp:coreProperties>
</file>