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组织文化与变革领导力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掌握组织文化与变革领导力的核心概念、理论框架与关键术语，理解其在数字文旅学科体系中的定位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能够运用组织文化与变革领导力的理论工具分析实践问题，具备方案设计与评估的基本能力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两家4A景区同时引入了AI客服系统。A景区管理层向员工传达："AI会替代你们的重复性工作，你们需要学会和AI合作，否则会被淘汰。"结果：员工抵触情绪强烈，有人故意给AI"喂"错误信息，AI客服上线三个月效果不达预期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景区管理层向员工传达："AI是你们的助手，帮你们处理重复性咨询，让你们有更多时间做有温度的服务。我们会培训每个人使用AI，表现好的还有AI创新奖金。"结果：员工积极参与AI训练，AI客服上线一个月好评率就超过人工客服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同样的AI系统，不同的文化和管理方式，完全不同的结果。组织文化是AI转型的"地基"——地基不稳，再好的AI技术也建不起高楼。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组织文化在AI转型中的作用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变革领导力的核心要素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AI时代的文旅组织文化转型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变革阻力的识别与克服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组织文化在AI转型中的作用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变革领导力的核心要素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AI时代的文旅组织文化转型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变革阻力的识别与克服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织文化是AI转型成功或失败的关键变量。变革领导力需要愿景力、共情力、决断力和学习力。AI时代的文旅组织文化应从管控转向赋能、从纯经验转向数据+经验、从部门墙转向开放协作、从零错误转向快速试错。变革阻力需要通过利益保障、能力建设、信任沟通和标杆激励来克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第7章 组织文化与变革领导力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2026-07-28T23:39:19Z</dcterms:created>
  <dcterms:modified xsi:type="dcterms:W3CDTF">2026-07-28T23:39:19Z</dcterms:modified>
</cp:coreProperties>
</file>