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AI驱动的流程再造与智能决策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掌握AI驱动的流程再造与智能决策的核心概念、理论框架与关键术语，理解其在数字文旅学科体系中的定位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能够运用AI驱动的流程再造与智能决策的理论工具分析实践问题，具备方案设计与评估的基本能力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，某4A级景区进行了为期三个月的"AI驱动运营"实验。实验期间：AI票务系统根据实时天气、历史数据和预售情况动态调整票价和放票策略；AI排班系统根据客流预测自动安排200名员工的最优班次；AI库存系统根据预订数据自动生成餐厅食材采购清单；AI客服系统处理了85%的游客咨询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验结果：运营人力成本降低30%，游客满意度提升8个百分点，食材浪费减少25%，员工加班时间减少40%。最关键的发现是：AI不是"替代"了人，而是让每个人做"更有价值的事"——导游不再兼职检票，专心做深度讲解；厨师不再分心算库存，专心研究新菜品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AI驱动流程再造的核心理念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文旅核心流程的AI优化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智能决策系统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 流程再造的实施方法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 AI驱动流程再造的核心理念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 文旅核心流程的AI优化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6.3 智能决策系统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6.4 流程再造的实施方法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驱动流程再造的核心是"用AI思维重新设计流程"。文旅核心流程——游客服务、营销投放、运营管理、产品开发——都可以通过AI实现效率跃升。智能决策系统遵循"AI建议、人做决定"的原则。流程再造需要经过盘点、排序、重设计、试点和推广五个步骤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完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管理变革 - 第6章 AI驱动的流程再造与智能决策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2026-07-28T23:39:19Z</dcterms:created>
  <dcterms:modified xsi:type="dcterms:W3CDTF">2026-07-28T23:39:19Z</dcterms:modified>
</cp:coreProperties>
</file>