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超级个体崛起与人才管理变革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掌握超级个体崛起与人才管理变革的核心概念、理论框架与关键术语，理解其在数字文旅学科体系中的定位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能够运用超级个体崛起与人才管理变革的理论工具分析实践问题，具备方案设计与评估的基本能力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安顺本寨的"石语山居"民宿老板陈先生，一个人管理着8间客房、一个社交媒体账号、一个OTA店铺和一个私域社群。他用了三款AI工具——ChatGPT写文案和回复客评、Canva AI做图片设计、AI排班工具管理保洁阿姨。过去需要一个5人团队的运营工作，现在他一个人+AI全部搞定。而且，AI帮他发现的运营优化机会（如"周中推出研学套餐"），是他之前从未想到的。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陈先生就是文旅行业"超级个体"的典型——借助AI工具，个体拥有了过去团队才有的生产力。这对文旅组织的人力资源管理提出了根本性问题：当"超级个体"可以替代一个团队，组织还需要那么多人吗？如果需要的人更少但更强，如何找到、培养和留住这样的人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超级个体：概念与影响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AI时代文旅人才需求的结构性变化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AI辅助人力资源管理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文旅组织的人才转型策略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超级个体：概念与影响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AI时代文旅人才需求的结构性变化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AI辅助人力资源管理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文旅组织的人才转型策略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超级个体崛起正在重塑文旅组织的人才格局。人才需求从数量转向质量，管理方式从管控转向赋能。AI HR实践展示了AI在人才管理中的应用价值。文旅组织的人才转型需要从素养提升、新型引进和激励转型三个维度系统推进。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第5章 超级个体崛起与人才管理变革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2026-07-28T23:39:19Z</dcterms:created>
  <dcterms:modified xsi:type="dcterms:W3CDTF">2026-07-28T23:39:19Z</dcterms:modified>
</cp:coreProperties>
</file>