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文旅组织架构的扁平化与敏捷化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掌握文旅组织架构的扁平化与敏捷化的核心概念、理论框架与关键术语，理解其在数字文旅学科体系中的定位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能够运用文旅组织架构的扁平化与敏捷化的理论工具分析实践问题，具备方案设计与评估的基本能力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某文旅集团过去的一个景区推广方案需要经过：专员起草→主管审核→经理审批→总监签字→副总确认。5个层级，平均耗时12个工作日。2026年，集团推行扁平化改革——将5级压缩为2级（项目负责人决策+AI中台数据支撑），推广方案的平均决策时间从12天缩短到2天。而且，AI中台提供的数据分析使决策质量不降反升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扁平化设计的原则与方法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敏捷管理在文旅场景中的应用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敏捷小组的运作机制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OKR在文旅组织中的落地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 扁平化设计的原则与方法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4.2 敏捷管理在文旅场景中的应用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4.3 敏捷小组的运作机制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4.4 OKR在文旅组织中的落地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知识卡片：OKR与KPI对比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维度 | OKR | KPI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|------|-----|-----|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目的 | 驱动进步和突破 | 衡量绩效达成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设定方式 | 自下而上+自上而下 | 自上而下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考核关联 | 不与薪酬直接挂钩 | 与薪酬直接挂钩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透明度 | 全员公开 | 通常仅限管理层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周期 | 季度 | 月度/季度/年度 |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扁平化和敏捷化是文旅组织架构变革的两大方向。扁平化通过扩大管理幅度、重构中层职能和下沉决策权来压缩管理层级。敏捷管理以"小步快跑、快速迭代"为核心，适合文旅产品开发、活动策划和数字化转型。OKR是敏捷组织的目标管理利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完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管理变革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管理变革 - 第4章 文旅组织架构的扁平化与敏捷化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2026-07-28T23:39:19Z</dcterms:created>
  <dcterms:modified xsi:type="dcterms:W3CDTF">2026-07-28T23:39:19Z</dcterms:modified>
</cp:coreProperties>
</file>