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从科层制到AI原生组织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掌握从科层制到AI原生组织的核心概念、理论框架与关键术语，理解其在数字文旅学科体系中的定位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能够运用从科层制到AI原生组织的理论工具分析实践问题，具备方案设计与评估的基本能力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2025年，某省级文旅集团启动了一场大胆的"拆墙"实验——打破传统的"集团-部门-子公司"三级科层，建立以"AI中台+敏捷小组"为核心的新型组织架构。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中台集中了数据分析、内容生成、智能客服、营销优化等AI能力，面向全集团开放。各业务单元不再自建技术团队，而是从AI中台"调用"能力。同时，集团解散了固定的职能部门，改为按项目组建敏捷小组——"五一黄金周项目组""研学旅游产品组""数字化转型项目组"。项目结束，小组解散，人员回归人才池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一年后，集团的决策效率提升了3倍，人力成本降低了25%，新产品的上市周期从6个月缩短到6周。更重要的是，员工的主动性和创造力大幅提升。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组织形态的演进：从科层制到AI原生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AI原生组织的五大设计原则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文旅组织的转型路径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组织形态的演进：从科层制到AI原生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AI原生组织的五大设计原则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文旅组织的转型路径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知识卡片：组织形态演进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时代 | 组织形态 | 核心特征 | 适合环境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工业时代 | 科层制 | 金字塔、职能分工 | 稳定、可预测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信息时代 | 矩阵制 | 双重汇报 | 有一定变化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数字时代 | 网络制 | 平台+自组织 | 快速变化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智能时代 | AI原生 | AI中台+敏捷小组 | 高度不确定 |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科层制到AI原生组织的转型是文旅管理变革的核心。五大设计原则——AI中台化、团队敏捷化、决策数据化、人才复合化、文化开放化——构成了转型的行动指南。转型需要经历诊断、试点、推广、固化四个阶段，不能一蹴而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第3章 从科层制到AI原生组织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2026-07-28T23:39:19Z</dcterms:created>
  <dcterms:modified xsi:type="dcterms:W3CDTF">2026-07-28T23:39:19Z</dcterms:modified>
</cp:coreProperties>
</file>