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AI对文旅组织管理的深层冲击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掌握AI对文旅组织管理的深层冲击的核心概念、理论框架与关键术语，理解其在数字文旅学科体系中的定位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能够运用AI对文旅组织管理的深层冲击的理论工具分析实践问题，具备方案设计与评估的基本能力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某中型文旅集团的营销部有12人——2人做数据分析，3人做内容创作，2人做广告投放，3人做渠道管理，2人做品牌策划。2026年，这个部门变成了4人。AI接管了数据分析（自动化报表和洞察）、内容创作（AI生成初稿）、广告投放（AI优化策略）。剩下的4人专注于品牌策略制定、创意方向把控、合作伙伴关系维护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部门负责人说了一句意味深长的话："AI没有'取代'人，但AI让'不需要那么多人'。留下的人不是因为不会被AI替代，而是因为他们更会用AI。"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传统文旅组织模式的四大困境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AI对管理职能的冲击矩阵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岗位替代与增强效应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AI原生组织的核心特征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传统文旅组织模式的四大困境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AI对管理职能的冲击矩阵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岗位替代与增强效应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AI原生组织的核心特征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知识卡片：管理岗位AI影响分类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类型 | 特征 | 典型岗位 | 应对策略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替代型 | AI可高效完成核心工作 | 数据分析、标准客服 | 缩减编制或职能转型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增强型 | AI显著提效但无法替代 | 内容创作、营销策划 | 引入AI工具，重新定义职责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不变型 | AI影响很小 | 高端关系维护、创意决策 | 保持但提升AI素养 |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对文旅组织管理的冲击是全方位的——从决策模式到人才结构，从组织架构到管理职能。传统科层制在AI时代面临效率、协同、人才和经验四重困境。管理岗位分为替代型、增强型和不变型，需要差异化应对。AI原生组织以AI嵌入、数据驱动、扁平化和人机协作为核心特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第2章 AI对文旅组织管理的深层冲击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