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面向未来的文旅组织新形态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掌握面向未来的文旅组织新形态的核心概念、理论框架与关键术语，理解其在数字文旅学科体系中的定位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能够运用面向未来的文旅组织新形态的理论工具分析实践问题，具备方案设计与评估的基本能力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2040年，一家叫"黔行"的文旅公司运营着贵州30个文旅项目，但全职员工只有50人。公司核心是一个"AI大脑"——整合了数据分析、内容生成、客户服务、运营优化、财务管理的AI系统。50名员工分为两类：20名"体验设计师"——负责创造AI无法创造的独特文旅体验；30名"AI训练师"——负责训练和优化AI系统。公司还有200+名"超级个体"合作伙伴——独立导游、民宿主人、非遗传承人、摄影师——他们通过平台与公司合作，借助公司的AI能力放大自己的个体价值。这不是科幻，而是AI原生组织的逻辑终点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人机共生的组织新范式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文旅管理者的未来角色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"变"与"不变"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 给未来文旅管理者的五条建议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 人机共生的组织新范式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 文旅管理者的未来角色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 "变"与"不变"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12.4 给未来文旅管理者的五条建议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知识卡片：未来文旅管理者五大角色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角色 | 核心职责 | 关键能力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AI战略家 | 决定AI应用方向和边界 | 战略思维、技术理解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人机协作设计师 | 设计最优协作模式 | 流程设计、系统思维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AI伦理守护者 | 确保AI应用合规 | 伦理判断、法律知识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文化塑造者 | 保持组织人性温度 | 领导力、沟通力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变革推动者 | 驱动组织持续进化 | 变革管理、学习能力 |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文旅组织将走向人机共生的新范式。管理者的角色从指挥官转变为AI交响乐指挥。AI时代文旅管理既有深刻的"变"——工具、方式、架构、人才，也有永恒的"不变"——文旅的本质、管理的本质、信任的价值、文化的力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 完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管理变革 - 第12章 面向未来的文旅组织新形态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