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管理变革</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文旅管理变革典型案例</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管理变革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掌握文旅管理变革典型案例的核心概念、理论框架与关键术语，理解其在数字文旅学科体系中的定位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能够运用文旅管理变革典型案例的理论工具分析实践问题，具备方案设计与评估的基本能力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2025-2026年，三种不同类型的文旅组织走出了三种不同的AI转型路径。大型文旅集团复星旅文从HR等支撑职能切入，逐步扩展到核心业务。某4A级景区从游客服务流程切入，快速见效建立信心。安顺屯堡民宿群借助AI工具实现"超级个体"模式，以最小成本获得最大赋能。三种路径的共同点：从痛点出发而非从技术出发，重视人的因素，持续迭代而非一步到位。</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11.1 复星旅文：AI HR的先行者</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11.2 泰州市文旅集团：多维赋能锻造"文旅铁军"</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11.3 江苏"人工智能+文旅"行动方案</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11.4 案例启示</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11.1 复星旅文：AI HR的先行者</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11.2 泰州市文旅集团：多维赋能锻造"文旅铁军"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11.3 江苏"人工智能+文旅"行动方案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11.4 案例启示</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知识卡片：三种规模文旅组织的AI转型路径</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组织类型 | 切入点 | 关键策略 | 典型周期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大型集团 | 支撑职能（HR/财务） | 先易后难，建立信心 | 2-3年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中型景区 | 游客服务流程 | 快速见效，以点带面 | 1-2年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小微民宿 | AI工具赋能个体 | 最小成本，最大赋能 | 3-6个月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管理变革第11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管理变革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11 章 完</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管理变革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管理变革 - 第11章 文旅管理变革典型案例</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