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文旅人才培养体系的重构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掌握文旅人才培养体系的重构的核心概念、理论框架与关键术语，理解其在数字文旅学科体系中的定位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能够运用文旅人才培养体系的重构的理论工具分析实践问题，具备方案设计与评估的基本能力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教育部公布年度普通高等学校本科专业备案和审批结果，数字文旅专业首次获批设立。邓宁指出，这是旅游管理大类十余年来首次新增本科专业，标志着文旅人才培养体系进入重要迭代期。与此同时，成都信息工程大学成立智慧文旅学院，武汉软件工程职业学院召开数智文旅专业群人才培养方案论证会，泰州市文旅集团实施"多维赋能"人才培训计划。一场从高校到企业、从学历教育到职业培训的文旅人才培养体系重构正在全面展开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高校文旅专业教育的改革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企业内部人才培养新模式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"AI+文旅"复合型人才能力模型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产教融合新路径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高校文旅专业教育的改革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企业内部人才培养新模式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"AI+文旅"复合型人才能力模型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产教融合新路径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人才培养体系的重构涉及高校教育改革、企业内部培训和产教融合三个层面。"AI+文旅"复合型人才需要文旅业务、AI技术、数据分析、创新设计和变革适应五项核心能力。产教融合是弥合"学校教的"与"企业用的"之间差距的关键路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第10章 文旅人才培养体系的重构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