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智能经济时代的文旅新图景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掌握智能经济时代的文旅新图景的核心概念、理论框架与关键术语，理解其在数字文旅学科体系中的定位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能够运用智能经济时代的文旅新图景的理论工具分析实践问题，具备方案设计与评估的基本能力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南京大报恩寺遗址博物馆的"智能馆长"已经上岗一年。这位AI馆长能为每位游客提供一对一的讲解服务——根据游客的年龄、兴趣和提问自动调整讲解内容和深度。在常州中华恐龙园，巨型AI恐龙花灯不仅能眨眼卖萌，还能和游客唠嗑、回答关于恐龙的各种问题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场景正在江苏越来越多的文旅场所变成日常。2026年5月，江苏省出台"人工智能+文旅"行动方案，明确提出"推动AI在文旅管理、服务、营销全链条的深度应用"。从南京到安顺，从江苏到贵州，一场由AI驱动的文旅管理变革正在席卷全国。这场变革的本质不是"用AI工具提升效率"，而是"用AI思维重构文旅管理的底层逻辑"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从数字经济到智能经济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1.1.1 数字经济的遗产与局限  |  1.1.2 智能经济的本质突破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文旅智能经济的四维重构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1.2.1 个体创造力维度：超级个体崛起  |  1.2.2 组织流程维度：从人管人到AI+人协作  |  1.2.3 消费决策维度：AI成为旅游决策中介  |  1.2.4 物理服务维度：具身智能进入文旅场景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政策与产业动态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 从数字经济到智能经济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从数字经济到智能经济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1.1.1 数字经济的遗产与局限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去十年，文旅行业的数字化转型取得了显著成就——OTA平台整合了预订渠道，智慧景区实现了电子票务和客流监控，社交媒体成为营销主阵地。但这些成就的本质是"工具替代"——用数字工具替代人工操作，业务流程和组织架构并未发生根本性改变。
 一个典型的智慧景区，前台用了人脸识别入园，后台还是层层审批的OA流程；营销部门用了大数据分析，决策还是靠领导的"拍脑袋"。数字化提高了效率，但没有改变组织的DNA。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去十年，文旅行业的数字化转型取得了显著成就——OTA平台整合了预订渠道，智慧景区实现了电子票务和客流监控，社交媒体成为营销主阵地。但这些成就的本质是"工具替代"——用数字工具替代人工操作，业务流程和组织架构并未发生根本性改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一个典型的智慧景区，前台用了人脸识别入园，后台还是层层审批的OA流程；营销部门用了大数据分析，决策还是靠领导的"拍脑袋"。数字化提高了效率，但没有改变组织的DNA。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从数字经济到智能经济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1.1.2 智能经济的本质突破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经济的突破在于"认知替代"——AI不仅替代人的"手"（操作），还开始替代人的"脑"（判断和决策）。当AI可以分析数据、生成方案、预测趋势、优化决策时，传统的管理层级就失去了存在的必要性——中层管理者的核心功能（信息汇总和上传下达）被AI取代了。
 携程数据显示，2025年AI旅行服务用户规模暴涨367%，深度AI旅行服务使用率激增270%。这意味着，AI不仅改变了文旅企业的管理方式，也改变了消费者与文旅企业的交互方式。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经济的突破在于"认知替代"——AI不仅替代人的"手"（操作），还开始替代人的"脑"（判断和决策）。当AI可以分析数据、生成方案、预测趋势、优化决策时，传统的管理层级就失去了存在的必要性——中层管理者的核心功能（信息汇总和上传下达）被AI取代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携程数据显示，2025年AI旅行服务用户规模暴涨367%，深度AI旅行服务使用率激增270%。这意味着，AI不仅改变了文旅企业的管理方式，也改变了消费者与文旅企业的交互方式。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 从数字经济到智能经济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1.1.1 数字经济的遗产与局限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去十年，文旅行业的数字化转型取得了显著成就——OTA平台整合了预订渠道，智慧景区实现了电子票务和客流监控，社交媒体成为营销主阵地。但这些成就的本质是"工具替代"——用数字工具替代人工操作，业务流程和组织架构并未发生根本性改变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1.1.2 智能经济的本质突破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经济的突破在于"认知替代"——AI不仅替代人的"手"（操作），还开始替代人的"脑"（判断和决策）。当AI可以分析数据、生成方案、预测趋势、优化决策时，传统的管理层级就失去了存在的必要性——中层管理者的核心功能（信息汇总和上传下达）被AI取代了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 文旅智能经济的四维重构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文旅智能经济的四维重构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1.2.1 个体创造力维度：超级个体崛起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让一个人可以完成过去一个团队的工作。一个懂AI的文旅策划师可以独立完成市场分析报告、产品设计方案、内容创作和营销投放——这些工作过去需要一个5-8人的团队。一个会用AI的民宿老板可以同时管理预订、客服、内容营销和数据分析——过去至少需要3-4个岗位。
 "超级个体"不是"一个人干所有的活"，而是"一个人+AI=一个团队"。这对文旅组织的人力资源配置产生了深远影响——需要的人更少，但对人的要求更高。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让一个人可以完成过去一个团队的工作。一个懂AI的文旅策划师可以独立完成市场分析报告、产品设计方案、内容创作和营销投放——这些工作过去需要一个5-8人的团队。一个会用AI的民宿老板可以同时管理预订、客服、内容营销和数据分析——过去至少需要3-4个岗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"超级个体"不是"一个人干所有的活"，而是"一个人+AI=一个团队"。这对文旅组织的人力资源配置产生了深远影响——需要的人更少，但对人的要求更高。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文旅智能经济的四维重构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1.2.2 组织流程维度：从人管人到AI+人协作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接管标准化、重复性的管理任务：排班——AI根据客流预测自动生成最优排班方案；库存——AI根据历史数据和预订趋势自动计算采购量；报表——AI自动生成日报、周报、月报和异常预警；客服——AI处理80%以上的标准问题。
 人类管理者从这些"管理杂务"中解放出来，聚焦于AI无法替代的工作：战略规划、创意决策、危机处理、关系维护。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接管标准化、重复性的管理任务：排班——AI根据客流预测自动生成最优排班方案；库存——AI根据历史数据和预订趋势自动计算采购量；报表——AI自动生成日报、周报、月报和异常预警；客服——AI处理80%以上的标准问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人类管理者从这些"管理杂务"中解放出来，聚焦于AI无法替代的工作：战略规划、创意决策、危机处理、关系维护。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文旅智能经济的四维重构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1.2.3 消费决策维度：AI成为旅游决策中介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超过67%的旅行者使用AI搜索工具进行出行决策。品牌管理需要从"管理人的认知"拓展到"管理AI的认知"——不仅要在消费者心中建立品牌形象，还要在AI的知识体系中建立品牌可见性。这是上一本教材《AI时代文旅产品营销》的核心主题，但它的管理含义同样深远——营销部门需要新增"GEO管理"职能，品牌管理需要引入"AI认知监测"指标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超过67%的旅行者使用AI搜索工具进行出行决策。品牌管理需要从"管理人的认知"拓展到"管理AI的认知"——不仅要在消费者心中建立品牌形象，还要在AI的知识体系中建立品牌可见性。这是上一本教材《AI时代文旅产品营销》的核心主题，但它的管理含义同样深远——营销部门需要新增"GEO管理"职能，品牌管理需要引入"AI认知监测"指标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文旅智能经济的四维重构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1.2.4 物理服务维度：具身智能进入文旅场景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机器人导游、智能清洁、无人配送、AI安检——具身智能（Embodied AI）正在进入文旅的物理服务场景。这不仅是"技术升级"，更是"服务模式重构"——当基础服务由AI和机器人承担，人类员工需要转型为"体验设计师"和"情感连接者"。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机器人导游、智能清洁、无人配送、AI安检——具身智能（Embodied AI）正在进入文旅的物理服务场景。这不仅是"技术升级"，更是"服务模式重构"——当基础服务由AI和机器人承担，人类员工需要转型为"体验设计师"和"情感连接者"。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 文旅智能经济的四维重构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1.2.1 个体创造力维度：超级个体崛起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让一个人可以完成过去一个团队的工作。一个懂AI的文旅策划师可以独立完成市场分析报告、产品设计方案、内容创作和营销投放——这些工作过去需要一个5-8人的团队。一个会用AI的民宿老板可以同时管理预订、客服、内容营销和数据分析——过去至少需要3-4个岗位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1.2.2 组织流程维度：从人管人到AI+人协作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接管标准化、重复性的管理任务：排班——AI根据客流预测自动生成最优排班方案；库存——AI根据历史数据和预订趋势自动计算采购量；报表——AI自动生成日报、周报、月报和异常预警；客服——AI处理80%以上的标准问题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1.2.3 消费决策维度：AI成为旅游决策中介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超过67%的旅行者使用AI搜索工具进行出行决策。品牌管理需要从"管理人的认知"拓展到"管理AI的认知"——不仅要在消费者心中建立品牌形象，还要在AI的知识体系中建立品牌可见性。这是上一本教材《AI时代文旅产品营销》的核心主题，但它的管理含义同样深远——营销部门需要新增"GEO管理"职能，品牌管理需要..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1.2.4 物理服务维度：具身智能进入文旅场景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机器人导游、智能清洁、无人配送、AI安检——具身智能（Embodied AI）正在进入文旅的物理服务场景。这不仅是"技术升级"，更是"服务模式重构"——当基础服务由AI和机器人承担，人类员工需要转型为"体验设计师"和"情感连接者"。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1.3 政策与产业动态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1.1.1 数字经济的遗产与局限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1.1.2 智能经济的本质突破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1.2.1 个体创造力维度：超级个体崛起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1.2.2 组织流程维度：从人管人到AI+人协作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1.2.3 消费决策维度：AI成为旅游决策中介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1.2.4 物理服务维度：具身智能进入文旅场景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知识卡片：文旅智能经济四维重构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维度 | 核心变化 | 管理含义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个体创造力 | 超级个体崛起 | 人更少，要求更高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组织流程 | AI+人协作 | 中层管理压缩，决策扁平化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消费决策 | AI成为中介 | 品牌管理拓展到AI认知管理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物理服务 | 具身智能落地 | 员工转型为体验设计师 |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经济时代的文旅管理正经历从"信息化"到"智能化"的根本性跨越。文旅智能经济的四维重构——个体创造力（超级个体）、组织流程（AI+人协作）、消费决策（AI中介）、物理服务（具身智能）——为文旅管理变革提供了全景框架。这场变革不是"用AI工具提效"，而是"用AI思维重构管理的底层逻辑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完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管理变革 - 第1章 智能经济时代的文旅新图景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