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主理人的个人品牌与社群运营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AI时代的品牌建设与用户连接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理解AI时代个人品牌的核心价值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掌握AI驱动的品牌内容策略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学会社群运营的AI工具链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掌握用户生命周期管理方法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建立品牌资产沉淀机制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个人品牌价值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品牌内容策略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社群运营工具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用户生命周期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品牌资产管理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 AI时代的个人品牌价值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为什么个人品牌比以往更重要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个人品牌的独特价值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信息过载时代，人格化品牌更容易被记住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AI使内容生产门槛降低，品牌差异化更难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信任经济崛起，人对人的信任高于机构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个人品牌是最可靠的私域流量入口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不可被AI替代的人格魅力是核心竞争力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个人品牌公式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专业能力 x 人格魅力 x 内容传播 x 持续积累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专业能力是基础（你知道什么），人格魅力是差异化（你是谁），内容传播是放大器（多少人知道你），持续积累是复利（时间价值）。AI在传播环节提供最大杠杆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个人品牌的价值数据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5x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获客成本降低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品牌自带流量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3x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用户信任度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人格化vs机构化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复购率提升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品牌忠诚度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文旅主理人品牌定位方法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找到你的独特标签：专业领域+个人特质+价值主张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AI分析竞品品牌定位，寻找差异化空间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用AI生成品牌故事初稿，主理人注入真实情感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确定品牌调性：专业型/亲和型/冒险型/文艺型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从模糊认知到精准定位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9.2 AI驱动的品牌内容策略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内容矩阵与持续输出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品牌内容矩阵设计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专业内容：行业洞察、方法论分享（建立权威）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故事内容：创业经历、幕后花絮（建立情感）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互动内容：问答、投票、直播（建立连接）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价值内容：攻略、工具、资源（建立依赖）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四类内容交替输出，形成立体品牌形象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内容矩阵规划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目的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频率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AI工具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建立权威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每周1-2篇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AI辅助撰写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故事内容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建立情感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每周2-3条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AI生成框架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建立连接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每日1-2条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AI辅助策划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建立依赖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每月1-2个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AI整理资源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AI内容生产工作流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主理人提供核心观点和素材（5分钟）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AI生成完整文章/脚本初稿（2分钟）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主理人审核修改注入个人风格（10分钟）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AI适配多平台格式并排期发布（1分钟）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从2小时/篇到20分钟/篇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案例：个人品牌内容实践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某文旅主理人3个月品牌建设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定位：在地文化深度体验主理人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AI辅助每周输出5条高质量内容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3个月小红书粉丝从0到1万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通过内容引流到私域转化率15%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品牌带来的直接收入占比30%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AI让个人品牌建设的ROI大幅提升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9.3 社群运营的AI工具链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从手工运营到智能管理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社群的价值与挑战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价值：高粘性用户池、口碑传播引擎、产品反馈来源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挑战：运营耗时、活跃度维持难、规模化困难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AI工具可解决运营效率和规模化问题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从100人社群到1000人社群的管理能力跃迁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社群是个人品牌的核心资产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AI社群运营三层架构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自动化运营 + 智能互动 + 数据洞察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自动化运营处理入群欢迎、规则告知、定时推送；智能互动处理日常问答、话题引导、活跃检测；数据洞察分析社群健康度、识别KOC和流失用户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AI社群运营工具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入群机器人：自动欢迎、规则说明、引导自我介绍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AI助手：自动回答常见问题、推荐历史精华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话题引擎：AI根据社群属性生成讨论话题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活跃雷达：识别沉默用户并自动触达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从人肉运营到智能管理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社群生命周期管理</a:t>
            </a:r>
            <a:endParaRPr lang="en-US" sz="2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用户状态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AI策略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引入期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新成员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自动欢迎+引导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快速融入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活跃参与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话题引导+激励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提升活跃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成熟期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核心用户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赋能+共创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成为KOC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衰退期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沉默用户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精准触达+召回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降低流失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KOC培养与赋能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AI识别高活跃、高影响力用户作为KOC候选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给予KOC专属权益和共创机会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AI辅助KOC内容创作，降低输出门槛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KOC成为社群的二级传播节点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从主理人单点输出到KOC网络传播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9.4 用户生命周期管理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从一次交易到终身价值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用户生命周期阶段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认知期：通过内容/推荐了解品牌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考虑期：比较选择，需要信任建立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购买期：完成首次交易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体验期：使用产品/服务的过程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忠诚期：复购+推荐+共创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每个阶段都有AI触点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LTV最大化策略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首次体验 -&gt; 复购转化 -&gt; 推荐裂变 -&gt; 共创参与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AI在每环节发力：首次体验用AI个性化提升满意度，复购用AI预测时机精准触达，推荐用AI工具降低分享门槛，共创用AI赋能用户参与产品设计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AI用户分层管理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RFM模型+AI分析：最近消费、消费频率、消费金额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AI自动分层：高价值/潜力/沉睡/流失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差异化运营策略：每层匹配不同内容和权益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AI预测流失风险，提前介入挽回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从一刀切运营到精细化分层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9.5 品牌资产沉淀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让品牌价值可累积可传承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品牌资产构成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内容资产：文章、视频、图片等可复用内容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用户资产：用户数据、社群、KOC网络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IP资产：品牌形象、slogan、视觉识别系统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数据资产：用户行为数据、运营数据、市场数据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声誉资产：评价、口碑、媒体提及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AI辅助品牌资产沉淀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AI自动归档和标签化管理所有内容产出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用户数据CDP（客户数据平台）统一管理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AI分析品牌资产ROI，指导资源配置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建立品牌资产盘点机制（季度/年度）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从随机积累到系统化管理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品牌不是你说你是什么，而是用户说你是什么。AI帮你听到更多用户的声音。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品牌管理理念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个人品牌 = 专业能力 x 人格魅力 x 内容传播 x 持续积累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内容矩阵四类：专业/故事/互动/价值，交替输出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AI社群运营三层架构：自动化+智能互动+数据洞察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用户生命周期管理实现LTV最大化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品牌资产五维度系统化管理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AI在传播和运营环节提供最大杠杆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你的个人品牌独特标签是什么？能否一句话说清？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你的内容矩阵中哪类内容占比最高？是否均衡？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你的社群运营中AI工具使用比例是多少？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你如何衡量和沉淀品牌资产？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Kaplan A M, Haenlein M. Users of the world, unite! Business Horizons, 2010, 53(1): 59-68.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张梦. 旅游目的地品牌资产研究述评. 旅游学刊, 2021, 36(8): 1-14.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Munar A M, Jacobsen J K S. Motivations for sharing tourism experiences. Annals of Tourism Research, 2014, 45: 73-87.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Chen N, et al. AI and brand management. Journal of Brand Management, 2023, 30(2): 1-18.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主理人的个人品牌与社群运营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主理人的个人品牌与社群运营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