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972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个人品牌与影响力构建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20" y="320040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品牌定位、内容矩阵、知识IP与社群运营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品牌定位三维框架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71600" y="1371600"/>
            <a:ext cx="6400800" cy="274320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64592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你是谁 × 你做什么 × 为谁做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三个维度的交集就是品牌定位"甜点"。一句话测试：能否用一句话说清"我是谁、我做什么、为什么选我"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差异化策略四个来源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地域特色：基于所在地独特文化和自然资源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专业跨界：将其他领域专业视角引入文旅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人格魅力：独特内容风格和表达方式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价值观：以明确价值观吸引同频用户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内容矩阵设计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347472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23444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内容类型维度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737360"/>
            <a:ext cx="35661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知识科普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体验故事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行业观察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生活分享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产品推荐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754880" y="1097280"/>
            <a:ext cx="3931920" cy="347472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23444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内容深度维度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937760" y="1737360"/>
            <a:ext cx="35661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引流内容（轻量易传播）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信任内容（专业有深度）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转化内容（促进行动）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知识IP变现路径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线上课程：系统化知识产品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付费社群：持续分享+互动答疑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咨询服务：专业咨询+方案设计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工作坊/训练营：线上线下深度学习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AI辅助全流程：选题→结构化→初稿→配套材料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社群运营1-9-90法则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71600" y="1371600"/>
            <a:ext cx="6400800" cy="274320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64592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1%创作者 + 9%互动者 + 90%浏览者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AI帮助识别1%核心创作者重点维护，同时通过个性化触达激活沉默用户。影响力 = 传播力 × 互动力 × 转化力 × 忠诚度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0" y="182880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914400" y="29260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 个人品牌与影响力构建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41148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个人品牌与影响力构建</dc:title>
  <dc:subject>PptxGenJS Presentation</dc:subject>
  <dc:creator>祝刚</dc:creator>
  <cp:lastModifiedBy>祝刚</cp:lastModifiedBy>
  <cp:revision>1</cp:revision>
  <dcterms:created xsi:type="dcterms:W3CDTF">2026-07-28T12:34:32Z</dcterms:created>
  <dcterms:modified xsi:type="dcterms:W3CDTF">2026-07-28T12:34:32Z</dcterms:modified>
</cp:coreProperties>
</file>