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3716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3" name="Shape 1"/>
          <p:cNvSpPr/>
          <p:nvPr/>
        </p:nvSpPr>
        <p:spPr>
          <a:xfrm>
            <a:off x="6858000" y="3200400"/>
            <a:ext cx="2743200" cy="2743200"/>
          </a:xfrm>
          <a:prstGeom prst="ellipse">
            <a:avLst/>
          </a:prstGeom>
          <a:solidFill>
            <a:srgbClr val="1C7293">
              <a:alpha val="40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457200" y="-457200"/>
            <a:ext cx="1828800" cy="1828800"/>
          </a:xfrm>
          <a:prstGeom prst="ellipse">
            <a:avLst/>
          </a:prstGeom>
          <a:solidFill>
            <a:srgbClr val="21295C">
              <a:alpha val="50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109728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spc="400" kern="0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8 章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31520" y="1645920"/>
            <a:ext cx="77724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智能体赋能的精益运营</a:t>
            </a:r>
            <a:endParaRPr lang="en-US" sz="3600" dirty="0"/>
          </a:p>
        </p:txBody>
      </p:sp>
      <p:sp>
        <p:nvSpPr>
          <p:cNvPr id="7" name="Text 5"/>
          <p:cNvSpPr/>
          <p:nvPr/>
        </p:nvSpPr>
        <p:spPr>
          <a:xfrm>
            <a:off x="731520" y="3200400"/>
            <a:ext cx="6400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B0D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构建主理人的"AI团队"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731520" y="45720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AI时代的文旅主理人打造升级之路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AI智能体 vs AI助手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1371600" y="1371600"/>
            <a:ext cx="6400800" cy="2743200"/>
          </a:xfrm>
          <a:prstGeom prst="rect">
            <a:avLst/>
          </a:prstGeom>
          <a:solidFill>
            <a:srgbClr val="E8F4F8"/>
          </a:solidFill>
          <a:ln w="25400">
            <a:solidFill>
              <a:srgbClr val="065A82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0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1645920" y="1645920"/>
            <a:ext cx="5852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自主规划 + 工具调用 + 记忆学习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1645920" y="2560320"/>
            <a:ext cx="585216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AI助手是"你问我答"的被动模式；AI智能体是"你给目标我来执行"的主动模式——能调用外部工具、执行多步骤任务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四类文旅智能体</a:t>
            </a:r>
            <a:endParaRPr lang="en-US" sz="26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97280"/>
          <a:ext cx="8229600" cy="3200400"/>
        </p:xfrm>
        <a:graphic>
          <a:graphicData uri="http://schemas.openxmlformats.org/drawingml/2006/table">
            <a:tbl>
              <a:tblPr/>
              <a:tblGrid>
                <a:gridCol w="1828800"/>
                <a:gridCol w="1828800"/>
                <a:gridCol w="1828800"/>
                <a:gridCol w="182880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类型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面向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核心功能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典型应用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客服智能体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游客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意图识别+知识检索+多轮对话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7×24h咨询解答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内容智能体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主理人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选题→创作→适配→发布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自动化内容工厂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运营智能体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主理人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订单/库存/排班/财务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流程自动化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数据智能体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主理人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采集→分析→预测→建议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数据驱动决策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客服智能体核心能力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48640" y="1188720"/>
            <a:ext cx="8046720" cy="3474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意图识别：理解游客询问的真实意图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知识库检索：从预设信息中检索相关内容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多轮对话：追问澄清需求，引导完成咨询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情绪识别：用户不满时及时升级人工服务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Pillai &amp; Sivathanu研究证实AI聊天机器人显著提升服务效率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内容智能体工作流程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48640" y="1188720"/>
            <a:ext cx="8046720" cy="3474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第一步：趋势感知——监测热点，生成选题建议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第二步：内容创作——AIGC生成文案/配图/视频脚本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第三步：多平台适配——自动改写各平台版本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第四步：排期发布——根据活跃时间自动发布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第五步：效果闭环——追踪效果，优化后续策略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多智能体协同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1371600" y="1371600"/>
            <a:ext cx="6400800" cy="2743200"/>
          </a:xfrm>
          <a:prstGeom prst="rect">
            <a:avLst/>
          </a:prstGeom>
          <a:solidFill>
            <a:srgbClr val="E8F4F8"/>
          </a:solidFill>
          <a:ln w="25400">
            <a:solidFill>
              <a:srgbClr val="065A82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0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1645920" y="1645920"/>
            <a:ext cx="5852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主理人的"AI团队"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1645920" y="2560320"/>
            <a:ext cx="585216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策略智能体(军师)+内容智能体(内容总监)+客服智能体(客服主管)+数据智能体(分析师)+运营智能体(运营专员)，通过共享数据底座协同工作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00400" y="1828800"/>
            <a:ext cx="27432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谢谢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914400" y="292608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B0D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8 章 智能体赋能的精益运营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914400" y="411480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8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AI时代的文旅主理人打造升级之路 | 祝刚 著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第8章 智能体赋能的精益运营</dc:title>
  <dc:subject>PptxGenJS Presentation</dc:subject>
  <dc:creator>祝刚</dc:creator>
  <cp:lastModifiedBy>祝刚</cp:lastModifiedBy>
  <cp:revision>1</cp:revision>
  <dcterms:created xsi:type="dcterms:W3CDTF">2026-07-28T12:34:32Z</dcterms:created>
  <dcterms:modified xsi:type="dcterms:W3CDTF">2026-07-28T12:34:32Z</dcterms:modified>
</cp:coreProperties>
</file>