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文旅产品创新与体验设计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AI赋能下的产品策划、设计与迭代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理解AI对文旅产品创新的影响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掌握AI辅助产品策划方法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学会体验设计的AI工具链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掌握产品快速原型与测试方法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建立数据驱动的产品迭代机制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产品创新概述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AI辅助策划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体验设计工具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原型与测试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迭代机制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8.1 AI时代的文旅产品创新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从经验设计到数据驱动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传统产品开发的局限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依赖经验判断，市场验证滞后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开发周期长，试错成本高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个性化程度低，标准化产品为主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创意来源有限，同质化严重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迭代缓慢，难以快速响应市场变化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AI赋能产品创新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数据洞察 + AIGC创意 + 快速验证 + 持续迭代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AI从四个环节革新产品开发：用数据洞察发现需求，用AIGC快速生成创意方案，用AI工具快速制作原型并测试，用数据反馈持续迭代。产品开发周期从月级缩短到周级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AI产品创新效率提升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10x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方案生成速度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AIGC批量生成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70%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试错成本降低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虚拟测试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5x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迭代频率提升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文旅产品创新的趋势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个性化：从标准化产品到千人千面体验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沉浸式：VR/AR/AI融合的沉浸体验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互动性：游客从被动接受到主动参与共创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数字化：数字产品与实体体验融合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可持续：环保理念融入产品设计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8.2 AI辅助产品策划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从需求洞察到方案生成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需求洞察的AI方法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社交媒体监听：AI分析UGC发现潜在需求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搜索趋势分析：识别上升期的需求关键词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用户评价挖掘：NLP提取痛点和期望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竞品分析：AI自动分析竞品产品矩阵和评价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从直觉判断到数据洞察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AIGC产品创意生成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基于需求洞察，AI生成多个产品概念方案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输入关键词和约束条件，批量生成创意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AI跨界联想：将其他行业模式迁移到文旅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生成产品描述、目标用户、价值主张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主理人从创意生成者变为创意筛选者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案例：AI辅助产品策划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某民宿AI产品创新实践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分析500+条用户评价发现需求缺口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AI生成20个新体验产品概念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主理人筛选3个高潜力方案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AIGC生成产品描述和宣传素材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2周完成从洞察到上线的全流程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AI将产品从构思到上线周期从2月缩短到2周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AI产品策划工具链</a:t>
            </a:r>
            <a:endParaRPr lang="en-US" sz="2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AI工具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需求洞察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NLP评价分析、趋势监测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需求清单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创意生成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AIGC概念方案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20+产品概念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方案评估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AI评分+市场预测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优选方案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内容制作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AIGC文案+图像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宣传素材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测试验证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A/B测试+数据反馈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验证结果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8.3 体验设计的AI工具链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让设计更高效更精准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游客旅程地图设计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AI辅助绘制游客旅程地图：行前-行中-行后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每个触点标注用户情绪和痛点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AI识别体验断点和高光时刻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针对断点设计AI增强方案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从碎片化服务到全旅程体验设计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体验设计五要素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感官 + 情感 + 思考 + 行动 + 关联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基于Schmitt体验营销理论，AI可在每个要素发力：感官（AI生成视觉/音频）、情感（AI情感识别）、思考（AI互动解谜）、行动（AI引导参与）、关联（社群连接）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AI体验设计工具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AI故事板生成：将体验流程可视化为故事板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AR/VR体验设计：AI辅助生成沉浸式场景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声音设计：AI生成环境音乐和解说音频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交互设计：AI聊天机器人嵌入体验环节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从静态设计到动态交互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个性化体验设计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AI根据用户画像生成个性化游览路线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不同年龄段/兴趣偏好获得不同体验内容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实时调整：根据游客状态动态推荐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多语言支持：同一体验服务全球游客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从标准化到千人千面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8.4 快速原型与测试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MVP思维与AI工具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MVP（最小可行产品）理念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用最低成本验证产品假设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AI工具大幅降低原型制作成本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AIGC生成产品描述和视觉素材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AI聊天机器人模拟体验交互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从完美主义到快速验证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AI快速原型流程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1463040" cy="22860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假设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明确产品假设和验证目标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2024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9" name="Shape 7"/>
          <p:cNvSpPr/>
          <p:nvPr/>
        </p:nvSpPr>
        <p:spPr>
          <a:xfrm>
            <a:off x="214884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24028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24028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原型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4028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AI生成MVP素材和交互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1188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93192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93192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测试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93192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小范围用户测试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0352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9" name="Shape 17"/>
          <p:cNvSpPr/>
          <p:nvPr/>
        </p:nvSpPr>
        <p:spPr>
          <a:xfrm>
            <a:off x="553212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62356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562356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62356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收集反馈和行为数据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99516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Shape 22"/>
          <p:cNvSpPr/>
          <p:nvPr/>
        </p:nvSpPr>
        <p:spPr>
          <a:xfrm>
            <a:off x="7223760" y="1828800"/>
            <a:ext cx="1463040" cy="2286000"/>
          </a:xfrm>
          <a:prstGeom prst="rect">
            <a:avLst/>
          </a:prstGeom>
          <a:solidFill>
            <a:srgbClr val="F0A50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31520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31520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迭代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31520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基于数据优化或pivot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AI测试工具与方法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A/B测试：AI自动分流和效果分析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AI用户访谈：大模型模拟用户反馈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热力图分析：AI分析用户注意力分布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情感分析：从用户反馈提取满意度信号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从主观判断到数据验证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案例：MVP快速验证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某文化街区AR体验MVP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概念：AR还原历史场景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MVP：AI生成AR概念视频+问卷测试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成本仅500元，2天完成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验证结果：85%用户表示愿意付费体验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决定投入正式开发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用最低成本验证最大不确定性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8.5 数据驱动的产品迭代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持续优化的机制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迭代决策框架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保留：数据验证有效的功能继续优化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调整：方向正确但需要参数调优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扩展：成功模式复制到更多场景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淘汰：数据证明无效的功能果断下线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用数据而非感觉做迭代决策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产品迭代节奏</a:t>
            </a:r>
            <a:endParaRPr lang="en-US" sz="24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周期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活动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数据来源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监控核心指标异常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实时看板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分析用户行为变化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周报数据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产品迭代决策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月度复盘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产品路线图调整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趋势分析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飞轮效应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更多用户 -&gt; 更多数据 -&gt; 更好产品 -&gt; 更多用户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AI加速飞轮旋转：更多用户产生更多数据，AI从数据中学习优化产品，更好的产品吸引更多用户。主理人的任务是让飞轮越转越快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好的产品不是设计出来的，而是迭代出来的。AI让迭代的速度快了10倍。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产品创新理念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AI从洞察、创意、原型、测试四环节革新产品开发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AIGC将产品方案生成速度提升10倍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体验设计五要素：感官-情感-思考-行动-关联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MVP思维+AI工具实现低成本快速验证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数据驱动迭代形成飞轮效应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产品开发周期从月级缩短到周级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你最近一次产品创新是基于数据还是直觉？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AI如何帮助你更快地验证产品假设？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你的游客旅程中最大的体验断点在哪里？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如何建立数据驱动的产品迭代机制？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Schmitt B H. Experiential marketing. Journal of Marketing Management, 1999, 15(1-3): 53-67.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Tussyadiah I. A review of research into automation in tourism. Annals of Tourism Research, 2020, 81: 102883.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Neuhofer B, et al. Smart technologies for personalized experiences. Tourism Review, 2015, 70(3): 193-203.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王春雷. 智慧旅游背景下旅游产品创新研究. 旅游科学, 2022, 36(4): 1-15.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文旅产品创新与体验设计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文旅产品创新与体验设计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