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AI时代的文旅商业模式创新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从传统痛点到一人公司、平台+主理人模式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传统痛点与AI解法</a:t>
            </a:r>
            <a:endParaRPr lang="en-US" sz="2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痛点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传统模式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AI解法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渠道依赖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OTA佣金15-25%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AIGC自有流量+私域替代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收入单一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门票/住宿占80%+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体验+内容+IP+数字产品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个性化不足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标准化产品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AI千人千面个性化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规模化困境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人力同步增加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AI自动化亚线性增长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"一人公司"模式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 + AI工具链 = 超级个体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主理人作为核心决策者，AI承担内容生产、客服、数据分析、营销推广职能。杠杆率可达10-100倍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平台+主理人共生模式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流量入口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数据工具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交易基础设施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AIGC工具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主理人价值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差异化内容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独特体验产品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深度文化解读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有温度的服务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文旅+科技跨界新物种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文旅+AI教育：研学体验产品（AI+考古研学营）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文旅+AIGC文创：现场生成专属AI艺术纪念品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文旅+虚拟现实：线上+线下融合体验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文旅+数字游民：共居共游空间+工作旅行一体化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商业模式画布AI化迭代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模块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价值主张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标准化产品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AI个性化定制体验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渠道通路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OTA为主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自有矩阵+GEO+私域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收入来源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门票/住宿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体验+内容+IP+数字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核心资源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物理资源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个人品牌+数据+AI工具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AI时代的文旅商业模式创新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AI时代的文旅商业模式创新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