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2743200" cy="2743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21295C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46304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AI智能客服与用户体验优化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31520" y="301752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从7x24响应到情感化服务设计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本章导览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840480" cy="3657600"/>
          </a:xfrm>
          <a:prstGeom prst="rect">
            <a:avLst/>
          </a:prstGeom>
          <a:solidFill>
            <a:srgbClr val="E8F4F8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3474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理解AI客服在文旅场景的核心价值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掌握AI客服系统部署流程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学会设计人机协作服务流程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了解情感AI在体验优化中的应用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建立服务质量的AI监控机制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0" y="1005840"/>
            <a:ext cx="4114800" cy="3657600"/>
          </a:xfrm>
          <a:prstGeom prst="rect">
            <a:avLst/>
          </a:prstGeom>
          <a:solidFill>
            <a:srgbClr val="F1F5F9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54880" y="109728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内容大纲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54880" y="1554480"/>
            <a:ext cx="37490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AI客服概述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系统部署流程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人机协作设计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情感AI应用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服务质量监控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6.1 AI客服概述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文旅场景的智能化服务革命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传统客服的痛点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人力成本高：7x24小时覆盖需要轮班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响应速度慢：高峰期排队等待时间长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服务质量不稳定：人员流动导致水平参差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多语言支持困难：小语种几乎无法覆盖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数据未有效利用：对话记录缺乏分析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AI客服的核心能力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自然语言理解 + 知识检索 + 多轮对话 + 情感识别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基于大语言模型的AI客服能够理解游客自然语言提问，从知识库中检索准确信息，进行多轮对话澄清需求，并通过情感分析调整回复语气。能力已接近专业客服水平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AI客服的效率提升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377440" cy="27432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80%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常见问题自动解决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无需人工介入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108960" y="1371600"/>
            <a:ext cx="2377440" cy="27432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29184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&lt;10s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329184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平均响应时间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29184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7x24小时覆盖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760720" y="1371600"/>
            <a:ext cx="2377440" cy="27432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94360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50%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594360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客服成本降低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94360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人力+培训节省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文旅场景的典型应用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行前咨询：行程规划、天气查询、交通信息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预订辅助：房态查询、价格说明、预订流程引导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行中服务：景点推荐、周边搜索、紧急求助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行后服务：评价引导、投诉处理、复购推荐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全旅程智能服务覆盖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6.2 AI客服系统部署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从零到上线的完整流程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AI客服部署五步法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828800"/>
            <a:ext cx="1463040" cy="22860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4864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知识库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整理FAQ、产品信息、服务流程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92024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9" name="Shape 7"/>
          <p:cNvSpPr/>
          <p:nvPr/>
        </p:nvSpPr>
        <p:spPr>
          <a:xfrm>
            <a:off x="2148840" y="1828800"/>
            <a:ext cx="1463040" cy="22860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224028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224028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训练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24028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配置意图识别和回复模板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1188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4" name="Shape 12"/>
          <p:cNvSpPr/>
          <p:nvPr/>
        </p:nvSpPr>
        <p:spPr>
          <a:xfrm>
            <a:off x="3840480" y="1828800"/>
            <a:ext cx="1463040" cy="22860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93192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393192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测试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93192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模拟对话测试准确率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0352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9" name="Shape 17"/>
          <p:cNvSpPr/>
          <p:nvPr/>
        </p:nvSpPr>
        <p:spPr>
          <a:xfrm>
            <a:off x="5532120" y="1828800"/>
            <a:ext cx="1463040" cy="22860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562356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562356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上线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62356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接入渠道灰度发布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99516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4" name="Shape 22"/>
          <p:cNvSpPr/>
          <p:nvPr/>
        </p:nvSpPr>
        <p:spPr>
          <a:xfrm>
            <a:off x="7223760" y="1828800"/>
            <a:ext cx="1463040" cy="2286000"/>
          </a:xfrm>
          <a:prstGeom prst="rect">
            <a:avLst/>
          </a:prstGeom>
          <a:solidFill>
            <a:srgbClr val="F0A500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731520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731520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优化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731520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持续监控和迭代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知识库构建要点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收集整理常见问题（FAQ）并分类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录入产品信息：房型、价格、设施、政策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整理服务流程：入住、退房、投诉处理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补充本地信息：交通、天气、周边推荐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知识库质量决定AI客服效果上限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AI客服平台选择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大模型API方案：灵活定制，开发成本较高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SaaS客服平台：开箱即用，定制性有限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企微/微信生态：与私域无缝集成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多渠道接入：官网、小程序、社媒DM统一管理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根据业务规模和技术能力选择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AI客服方案对比</a:t>
            </a:r>
            <a:endParaRPr lang="en-US" sz="2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方案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成本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灵活性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适用场景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大模型API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中-高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有开发能力的团队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SaaS平台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低-中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中小型主理人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企微生态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私域运营为主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自研系统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很高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大型运营者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6.3 人机协作服务设计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AI与人工的最优分工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AI擅长 vs 人工擅长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AI擅长：标准问题回答、信息查询、多语言服务、7x24响应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人工擅长：复杂投诉处理、情感安抚、特殊需求协调、危机公关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关键：设计平滑的AI-人工切换流程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让用户无感知地从AI切换到人工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不是AI替代人工，而是AI赋能人工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人机协作三原则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AI先行 -&gt; 智能路由 -&gt; 人工兜底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所有咨询先由AI处理，AI根据问题复杂度和用户情绪智能判断是否需要转人工。转人工时自动传递对话上下文，人工接手后无需用户重复描述。确保用户体验连续性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智能路由规则设计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按问题类型路由：标准问题AI处理，复杂问题转人工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按用户情绪路由：检测到负面情绪自动转人工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按用户价值路由：VIP用户优先人工服务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按时间段路由：非工作时间AI为主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规则可配置可优化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案例：人机协作实践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3474720"/>
          </a:xfrm>
          <a:prstGeom prst="rect">
            <a:avLst/>
          </a:prstGeom>
          <a:solidFill>
            <a:srgbClr val="FAF3E0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1887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5544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某景区AI+人工客服体系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103120"/>
            <a:ext cx="7680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部署AI客服处理80%常见咨询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复杂问题和投诉自动转人工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AI传递完整对话上下文给人工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用户满意度从75%提升至92%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客服人力成本降低40%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9319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AI处理量，人工处理质，两者结合实现最优体验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6.4 情感AI与体验优化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让服务有温度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情感AI技术概览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文本情感分析：从用户文字判断情绪状态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语音情感识别：从语调、语速判断情绪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表情识别：通过摄像头分析面部表情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多模态融合：综合多种信号提高准确率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让AI不仅理解问题，还理解情绪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情感AI在文旅中的应用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实时情绪监测：游客排队时检测不满情绪并预警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服务语气适配：根据用户情绪调整AI回复风格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体验质量评估：通过情绪数据评估各环节满意度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投诉预警：在用户正式投诉前主动介入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从被动响应到主动关怀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情感化服务设计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功能满足 + 情感共鸣 + 惊喜时刻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AI解决功能层面的问题（信息准确、响应快速），人工解决情感层面的问题（共情、安慰、惊喜）。最好的服务体验是AI保障下限，人工提升上限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体验优化的AI手段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个性化欢迎：AI根据用户画像定制欢迎语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智能推荐：基于实时位置和偏好推荐景点/餐厅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主动服务：检测到用户犹豫时主动提供帮助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旅程关怀：关键节点自动推送贴心提醒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从标准化服务到个性化关怀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6.5 服务质量AI监控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持续优化的闭环机制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AI服务质量监控指标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响应时间：AI平均响应时间、人工接通时间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解决率：AI独立解决率、转人工率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满意度：用户评分、情绪分析结果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准确率：AI回答正确率、知识库覆盖率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实时看板+定期报告</a:t>
            </a:r>
            <a:endParaRPr lang="en-US" sz="1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服务质量监控体系</a:t>
            </a:r>
            <a:endParaRPr lang="en-US" sz="24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指标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目标值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优化手段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效率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平均响应时间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&lt;10秒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优化AI推理速度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质量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AI解决率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&gt;80%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扩充知识库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体验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用户满意度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&gt;90%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情感AI优化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安全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转人工准确率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&gt;95%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优化路由规则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持续优化机制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每周分析未解决问题，补充知识库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每月评估AI回答准确率，优化提示词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每季度复盘用户满意度趋势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建立用户反馈闭环：评分-&gt;分析-&gt;改进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AI客服系统需要持续迭代而非一次部署</a:t>
            </a:r>
            <a:endParaRPr lang="en-US" sz="1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457200"/>
            <a:ext cx="3657600" cy="36576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7315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"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1371600" y="1828800"/>
            <a:ext cx="6400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技术让服务更快，但只有人才让服务更暖。AI是工具，体验是艺术。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371600" y="384048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服务设计理念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本章要点回顾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AI客服可自动解决80%常见问题，响应时间&lt;10秒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部署五步法：知识库-&gt;训练-&gt;测试-&gt;上线-&gt;优化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人机协作三原则：AI先行-&gt;智能路由-&gt;人工兜底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情感AI让服务从功能满足升级到情感共鸣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服务质量监控形成持续优化闭环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AI保障体验下限，人工提升体验上限</a:t>
            </a:r>
            <a:endParaRPr lang="en-US" sz="15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思考与讨论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Q1: 你的客服团队目前最耗人力的环节是什么？AI能否替代？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Q2: 如何设计适合你业务的人机协作路由规则？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Q3: 你的用户旅程中有哪些情感触点需要特别关注？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Q4: 如何建立服务质量持续优化的机制？</a:t>
            </a:r>
            <a:endParaRPr lang="en-US" sz="15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Pillai R, Sivathanu B. Adoption of AI-based chatbots for hospitality and tourism. IJCHM, 2020, 32(10): 3199-3226.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Garcia-Crespo A, et al. A semantic hotel search engine. IJISCM, 2012, 5(1): 1-13.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杨铭. 基于人工智能的旅游目的地智慧服务研究. 旅游科学, 2023, 37(2): 89-102.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Huang M H, Rust R T. A framework for AI service. Journal of Service Research, 2018, 21(3): 1-16.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0" y="164592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AI智能客服与用户体验优化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914400" y="39319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 | 祝刚 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AI智能客服与用户体验优化</dc:title>
  <dc:subject>PptxGenJS Presentation</dc:subject>
  <dc:creator>祝刚</dc:creator>
  <cp:lastModifiedBy>祝刚</cp:lastModifiedBy>
  <cp:revision>1</cp:revision>
  <dcterms:created xsi:type="dcterms:W3CDTF">2026-07-28T12:54:02Z</dcterms:created>
  <dcterms:modified xsi:type="dcterms:W3CDTF">2026-07-28T12:54:02Z</dcterms:modified>
</cp:coreProperties>
</file>